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  <p:sldMasterId id="2147483716" r:id="rId2"/>
  </p:sldMasterIdLst>
  <p:notesMasterIdLst>
    <p:notesMasterId r:id="rId20"/>
  </p:notesMasterIdLst>
  <p:sldIdLst>
    <p:sldId id="256" r:id="rId3"/>
    <p:sldId id="260" r:id="rId4"/>
    <p:sldId id="263" r:id="rId5"/>
    <p:sldId id="264" r:id="rId6"/>
    <p:sldId id="269" r:id="rId7"/>
    <p:sldId id="270" r:id="rId8"/>
    <p:sldId id="277" r:id="rId9"/>
    <p:sldId id="346" r:id="rId10"/>
    <p:sldId id="347" r:id="rId11"/>
    <p:sldId id="348" r:id="rId12"/>
    <p:sldId id="341" r:id="rId13"/>
    <p:sldId id="279" r:id="rId14"/>
    <p:sldId id="349" r:id="rId15"/>
    <p:sldId id="350" r:id="rId16"/>
    <p:sldId id="343" r:id="rId17"/>
    <p:sldId id="320" r:id="rId18"/>
    <p:sldId id="344" r:id="rId19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1"/>
      <p:bold r:id="rId22"/>
      <p:italic r:id="rId23"/>
      <p:boldItalic r:id="rId24"/>
    </p:embeddedFont>
    <p:embeddedFont>
      <p:font typeface="DM Serif Text" pitchFamily="2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292E96-3172-4367-9851-E06C180FCC6D}">
  <a:tblStyle styleId="{AF292E96-3172-4367-9851-E06C180FCC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4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f355fd47b7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f355fd47b7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1f255d6d3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1f255d6d3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1f255d6d3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1f255d6d3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f36ab6d2df_0_10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f36ab6d2df_0_10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f36ab6d2df_0_11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f36ab6d2df_0_11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cc9050bdf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cc9050bdf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g120878f6de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5" name="Google Shape;2925;g120878f6de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23875" y="540000"/>
            <a:ext cx="4833300" cy="25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20000" y="3443275"/>
            <a:ext cx="48333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39">
    <p:bg>
      <p:bgPr>
        <a:solidFill>
          <a:schemeClr val="dk2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95" name="Google Shape;39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0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60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437" name="Google Shape;437;p60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60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39" name="Google Shape;439;p60"/>
          <p:cNvCxnSpPr/>
          <p:nvPr/>
        </p:nvCxnSpPr>
        <p:spPr>
          <a:xfrm>
            <a:off x="720469" y="543919"/>
            <a:ext cx="770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60"/>
          <p:cNvCxnSpPr/>
          <p:nvPr/>
        </p:nvCxnSpPr>
        <p:spPr>
          <a:xfrm>
            <a:off x="720032" y="1859424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60"/>
          <p:cNvCxnSpPr/>
          <p:nvPr/>
        </p:nvCxnSpPr>
        <p:spPr>
          <a:xfrm>
            <a:off x="720032" y="3174929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2" name="Google Shape;442;p60"/>
          <p:cNvGrpSpPr/>
          <p:nvPr/>
        </p:nvGrpSpPr>
        <p:grpSpPr>
          <a:xfrm>
            <a:off x="727475" y="4603510"/>
            <a:ext cx="7692600" cy="205286"/>
            <a:chOff x="727475" y="1087800"/>
            <a:chExt cx="7692600" cy="205286"/>
          </a:xfrm>
        </p:grpSpPr>
        <p:cxnSp>
          <p:nvCxnSpPr>
            <p:cNvPr id="443" name="Google Shape;443;p60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60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_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1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61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448" name="Google Shape;448;p61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61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50" name="Google Shape;450;p61"/>
          <p:cNvCxnSpPr/>
          <p:nvPr/>
        </p:nvCxnSpPr>
        <p:spPr>
          <a:xfrm>
            <a:off x="3146450" y="1233600"/>
            <a:ext cx="0" cy="316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61"/>
          <p:cNvCxnSpPr/>
          <p:nvPr/>
        </p:nvCxnSpPr>
        <p:spPr>
          <a:xfrm>
            <a:off x="6010375" y="1233600"/>
            <a:ext cx="0" cy="316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2" name="Google Shape;452;p61"/>
          <p:cNvGrpSpPr/>
          <p:nvPr/>
        </p:nvGrpSpPr>
        <p:grpSpPr>
          <a:xfrm>
            <a:off x="727475" y="4603510"/>
            <a:ext cx="7692600" cy="205286"/>
            <a:chOff x="727475" y="1087800"/>
            <a:chExt cx="7692600" cy="205286"/>
          </a:xfrm>
        </p:grpSpPr>
        <p:cxnSp>
          <p:nvCxnSpPr>
            <p:cNvPr id="453" name="Google Shape;453;p61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61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55" name="Google Shape;455;p61"/>
          <p:cNvCxnSpPr/>
          <p:nvPr/>
        </p:nvCxnSpPr>
        <p:spPr>
          <a:xfrm>
            <a:off x="720469" y="543919"/>
            <a:ext cx="770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_1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62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62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459" name="Google Shape;459;p62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62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61" name="Google Shape;461;p62"/>
          <p:cNvCxnSpPr/>
          <p:nvPr/>
        </p:nvCxnSpPr>
        <p:spPr>
          <a:xfrm>
            <a:off x="4572000" y="1361700"/>
            <a:ext cx="0" cy="296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62"/>
          <p:cNvCxnSpPr/>
          <p:nvPr/>
        </p:nvCxnSpPr>
        <p:spPr>
          <a:xfrm>
            <a:off x="714602" y="1236746"/>
            <a:ext cx="772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3" name="Google Shape;463;p62"/>
          <p:cNvGrpSpPr/>
          <p:nvPr/>
        </p:nvGrpSpPr>
        <p:grpSpPr>
          <a:xfrm>
            <a:off x="727475" y="4603510"/>
            <a:ext cx="7692600" cy="205286"/>
            <a:chOff x="727475" y="1087800"/>
            <a:chExt cx="7692600" cy="205286"/>
          </a:xfrm>
        </p:grpSpPr>
        <p:cxnSp>
          <p:nvCxnSpPr>
            <p:cNvPr id="464" name="Google Shape;464;p62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62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3_1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63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469" name="Google Shape;469;p6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6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71" name="Google Shape;471;p63"/>
          <p:cNvCxnSpPr/>
          <p:nvPr/>
        </p:nvCxnSpPr>
        <p:spPr>
          <a:xfrm>
            <a:off x="708150" y="1233771"/>
            <a:ext cx="772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2" name="Google Shape;472;p63"/>
          <p:cNvGrpSpPr/>
          <p:nvPr/>
        </p:nvGrpSpPr>
        <p:grpSpPr>
          <a:xfrm>
            <a:off x="727475" y="4603510"/>
            <a:ext cx="7692600" cy="205286"/>
            <a:chOff x="727475" y="1087800"/>
            <a:chExt cx="7692600" cy="205286"/>
          </a:xfrm>
        </p:grpSpPr>
        <p:cxnSp>
          <p:nvCxnSpPr>
            <p:cNvPr id="473" name="Google Shape;473;p63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63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23875" y="540000"/>
            <a:ext cx="4833300" cy="25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20000" y="3443275"/>
            <a:ext cx="48333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8267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18" name="Google Shape;18;p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20000" y="2500110"/>
            <a:ext cx="415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5950200" y="2500104"/>
            <a:ext cx="2469900" cy="16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720000" y="3452660"/>
            <a:ext cx="4152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8141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5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33" name="Google Shape;33;p5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5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1296153" y="3380771"/>
            <a:ext cx="290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4951028" y="3380771"/>
            <a:ext cx="290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296153" y="2805274"/>
            <a:ext cx="29076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4951028" y="2805274"/>
            <a:ext cx="29076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40" name="Google Shape;40;p5"/>
          <p:cNvCxnSpPr/>
          <p:nvPr/>
        </p:nvCxnSpPr>
        <p:spPr>
          <a:xfrm>
            <a:off x="732025" y="4400329"/>
            <a:ext cx="768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15663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7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50" name="Google Shape;50;p7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720750" y="1233600"/>
            <a:ext cx="3660000" cy="31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9266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8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57" name="Google Shape;57;p8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1388100" y="1233600"/>
            <a:ext cx="6367800" cy="25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953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18" name="Google Shape;18;p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20000" y="2500110"/>
            <a:ext cx="415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5950200" y="2500104"/>
            <a:ext cx="2469900" cy="16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720000" y="3452660"/>
            <a:ext cx="4152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9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63" name="Google Shape;63;p9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9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974466" y="1106041"/>
            <a:ext cx="33993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974475" y="1871000"/>
            <a:ext cx="3176100" cy="19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1573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 amt="48000"/>
          </a:blip>
          <a:srcRect t="9" b="9"/>
          <a:stretch/>
        </p:blipFill>
        <p:spPr>
          <a:xfrm>
            <a:off x="-25" y="0"/>
            <a:ext cx="9144050" cy="517222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/>
          <p:nvPr/>
        </p:nvSpPr>
        <p:spPr>
          <a:xfrm>
            <a:off x="-59550" y="-22125"/>
            <a:ext cx="9247200" cy="5210700"/>
          </a:xfrm>
          <a:prstGeom prst="rect">
            <a:avLst/>
          </a:prstGeom>
          <a:solidFill>
            <a:schemeClr val="dk1">
              <a:alpha val="427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6034000" y="2411100"/>
            <a:ext cx="2386200" cy="18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08358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1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11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75" name="Google Shape;75;p11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1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543050"/>
            <a:ext cx="6576000" cy="13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1284000" y="1903906"/>
            <a:ext cx="65760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79396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71469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3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83" name="Google Shape;83;p1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720000" y="1558100"/>
            <a:ext cx="21840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40677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0000" y="214463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3"/>
          </p:nvPr>
        </p:nvSpPr>
        <p:spPr>
          <a:xfrm>
            <a:off x="3403800" y="1558100"/>
            <a:ext cx="21840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140677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5"/>
          </p:nvPr>
        </p:nvSpPr>
        <p:spPr>
          <a:xfrm>
            <a:off x="3403800" y="214463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6"/>
          </p:nvPr>
        </p:nvSpPr>
        <p:spPr>
          <a:xfrm>
            <a:off x="720000" y="3379773"/>
            <a:ext cx="21840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962400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8"/>
          </p:nvPr>
        </p:nvSpPr>
        <p:spPr>
          <a:xfrm>
            <a:off x="720000" y="3966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9"/>
          </p:nvPr>
        </p:nvSpPr>
        <p:spPr>
          <a:xfrm>
            <a:off x="3403800" y="3379773"/>
            <a:ext cx="21840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3" hasCustomPrompt="1"/>
          </p:nvPr>
        </p:nvSpPr>
        <p:spPr>
          <a:xfrm>
            <a:off x="3403800" y="2962400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4"/>
          </p:nvPr>
        </p:nvSpPr>
        <p:spPr>
          <a:xfrm>
            <a:off x="3403800" y="3966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5"/>
          </p:nvPr>
        </p:nvSpPr>
        <p:spPr>
          <a:xfrm>
            <a:off x="720000" y="5427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74171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bg>
      <p:bgPr>
        <a:solidFill>
          <a:schemeClr val="dk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3416005" y="1792775"/>
            <a:ext cx="231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2"/>
          </p:nvPr>
        </p:nvSpPr>
        <p:spPr>
          <a:xfrm>
            <a:off x="3328950" y="21118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3"/>
          </p:nvPr>
        </p:nvSpPr>
        <p:spPr>
          <a:xfrm>
            <a:off x="738758" y="1792775"/>
            <a:ext cx="231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"/>
          </p:nvPr>
        </p:nvSpPr>
        <p:spPr>
          <a:xfrm>
            <a:off x="651750" y="21118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5"/>
          </p:nvPr>
        </p:nvSpPr>
        <p:spPr>
          <a:xfrm>
            <a:off x="3415975" y="3389850"/>
            <a:ext cx="231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6"/>
          </p:nvPr>
        </p:nvSpPr>
        <p:spPr>
          <a:xfrm>
            <a:off x="3328950" y="3708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7"/>
          </p:nvPr>
        </p:nvSpPr>
        <p:spPr>
          <a:xfrm>
            <a:off x="738758" y="3389850"/>
            <a:ext cx="231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8"/>
          </p:nvPr>
        </p:nvSpPr>
        <p:spPr>
          <a:xfrm>
            <a:off x="651750" y="3708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hasCustomPrompt="1"/>
          </p:nvPr>
        </p:nvSpPr>
        <p:spPr>
          <a:xfrm>
            <a:off x="1375200" y="10949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type="title" idx="9" hasCustomPrompt="1"/>
          </p:nvPr>
        </p:nvSpPr>
        <p:spPr>
          <a:xfrm>
            <a:off x="4052425" y="10949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13" hasCustomPrompt="1"/>
          </p:nvPr>
        </p:nvSpPr>
        <p:spPr>
          <a:xfrm>
            <a:off x="1375200" y="2690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>
            <a:spLocks noGrp="1"/>
          </p:cNvSpPr>
          <p:nvPr>
            <p:ph type="title" idx="14" hasCustomPrompt="1"/>
          </p:nvPr>
        </p:nvSpPr>
        <p:spPr>
          <a:xfrm>
            <a:off x="4052425" y="2690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12" name="Google Shape;112;p14"/>
          <p:cNvSpPr txBox="1">
            <a:spLocks noGrp="1"/>
          </p:cNvSpPr>
          <p:nvPr>
            <p:ph type="title" idx="15"/>
          </p:nvPr>
        </p:nvSpPr>
        <p:spPr>
          <a:xfrm>
            <a:off x="720000" y="5427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ubTitle" idx="16"/>
          </p:nvPr>
        </p:nvSpPr>
        <p:spPr>
          <a:xfrm>
            <a:off x="6093205" y="1792775"/>
            <a:ext cx="231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7"/>
          </p:nvPr>
        </p:nvSpPr>
        <p:spPr>
          <a:xfrm>
            <a:off x="6006150" y="21118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18"/>
          </p:nvPr>
        </p:nvSpPr>
        <p:spPr>
          <a:xfrm>
            <a:off x="6093175" y="3389850"/>
            <a:ext cx="231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19"/>
          </p:nvPr>
        </p:nvSpPr>
        <p:spPr>
          <a:xfrm>
            <a:off x="6006150" y="3708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20" hasCustomPrompt="1"/>
          </p:nvPr>
        </p:nvSpPr>
        <p:spPr>
          <a:xfrm>
            <a:off x="6729625" y="10949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1" hasCustomPrompt="1"/>
          </p:nvPr>
        </p:nvSpPr>
        <p:spPr>
          <a:xfrm>
            <a:off x="6729625" y="2690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455265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15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122" name="Google Shape;122;p15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5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3392650" y="3235075"/>
            <a:ext cx="5027400" cy="5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"/>
          </p:nvPr>
        </p:nvSpPr>
        <p:spPr>
          <a:xfrm>
            <a:off x="3392650" y="1235300"/>
            <a:ext cx="4966500" cy="19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2"/>
          </p:nvPr>
        </p:nvSpPr>
        <p:spPr>
          <a:xfrm>
            <a:off x="720000" y="5427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43440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bg>
      <p:bgPr>
        <a:solidFill>
          <a:schemeClr val="dk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2550000" y="3290249"/>
            <a:ext cx="40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1"/>
          </p:nvPr>
        </p:nvSpPr>
        <p:spPr>
          <a:xfrm>
            <a:off x="2250150" y="1355551"/>
            <a:ext cx="4643700" cy="16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96481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bg>
      <p:bgPr>
        <a:solidFill>
          <a:schemeClr val="dk2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>
            <a:spLocks noGrp="1"/>
          </p:cNvSpPr>
          <p:nvPr>
            <p:ph type="ctrTitle"/>
          </p:nvPr>
        </p:nvSpPr>
        <p:spPr>
          <a:xfrm>
            <a:off x="2068650" y="1928825"/>
            <a:ext cx="50067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2068650" y="2899413"/>
            <a:ext cx="50067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7143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bg>
      <p:bgPr>
        <a:solidFill>
          <a:schemeClr val="dk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714600" y="1233600"/>
            <a:ext cx="4631100" cy="25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1386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7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50" name="Google Shape;50;p7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720750" y="1233600"/>
            <a:ext cx="3660000" cy="31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bg>
      <p:bgPr>
        <a:solidFill>
          <a:schemeClr val="dk2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/>
          <p:nvPr/>
        </p:nvSpPr>
        <p:spPr>
          <a:xfrm>
            <a:off x="-51600" y="-33600"/>
            <a:ext cx="9247200" cy="5210700"/>
          </a:xfrm>
          <a:prstGeom prst="rect">
            <a:avLst/>
          </a:prstGeom>
          <a:solidFill>
            <a:schemeClr val="dk1">
              <a:alpha val="42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719938" y="2411100"/>
            <a:ext cx="2386200" cy="18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9760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>
            <a:spLocks noGrp="1"/>
          </p:cNvSpPr>
          <p:nvPr>
            <p:ph type="title" hasCustomPrompt="1"/>
          </p:nvPr>
        </p:nvSpPr>
        <p:spPr>
          <a:xfrm>
            <a:off x="1217350" y="114720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body" idx="1"/>
          </p:nvPr>
        </p:nvSpPr>
        <p:spPr>
          <a:xfrm>
            <a:off x="1668825" y="3087600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44238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1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1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148" name="Google Shape;148;p21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1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" name="Google Shape;150;p21"/>
          <p:cNvSpPr txBox="1">
            <a:spLocks noGrp="1"/>
          </p:cNvSpPr>
          <p:nvPr>
            <p:ph type="subTitle" idx="1"/>
          </p:nvPr>
        </p:nvSpPr>
        <p:spPr>
          <a:xfrm>
            <a:off x="3799025" y="2713225"/>
            <a:ext cx="46236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3799025" y="1192189"/>
            <a:ext cx="4623600" cy="15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80279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bg>
      <p:bgPr>
        <a:solidFill>
          <a:schemeClr val="dk2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>
            <a:spLocks noGrp="1"/>
          </p:cNvSpPr>
          <p:nvPr>
            <p:ph type="ctrTitle"/>
          </p:nvPr>
        </p:nvSpPr>
        <p:spPr>
          <a:xfrm>
            <a:off x="1923150" y="1355255"/>
            <a:ext cx="52977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1"/>
          </p:nvPr>
        </p:nvSpPr>
        <p:spPr>
          <a:xfrm>
            <a:off x="2378100" y="2906845"/>
            <a:ext cx="4387800" cy="5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11738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23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159" name="Google Shape;159;p2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4834800" y="2176903"/>
            <a:ext cx="341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 idx="2" hasCustomPrompt="1"/>
          </p:nvPr>
        </p:nvSpPr>
        <p:spPr>
          <a:xfrm>
            <a:off x="4834800" y="1136589"/>
            <a:ext cx="2469900" cy="11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4834800" y="3090925"/>
            <a:ext cx="2469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6168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solidFill>
          <a:schemeClr val="dk2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1912475" y="21089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0122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r>
              <a:t>xx%</a:t>
            </a:r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1"/>
          </p:nvPr>
        </p:nvSpPr>
        <p:spPr>
          <a:xfrm>
            <a:off x="1830750" y="3123925"/>
            <a:ext cx="54825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24759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5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172" name="Google Shape;172;p25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5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726425" y="1233600"/>
            <a:ext cx="3840000" cy="15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1"/>
          </p:nvPr>
        </p:nvSpPr>
        <p:spPr>
          <a:xfrm>
            <a:off x="726425" y="2808550"/>
            <a:ext cx="3840000" cy="15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93713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26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179" name="Google Shape;179;p26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6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890075" y="1239325"/>
            <a:ext cx="3537000" cy="8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1"/>
          </p:nvPr>
        </p:nvSpPr>
        <p:spPr>
          <a:xfrm>
            <a:off x="890088" y="2134879"/>
            <a:ext cx="3431400" cy="16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96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7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27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186" name="Google Shape;186;p27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7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4579475" y="1533642"/>
            <a:ext cx="3503100" cy="9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1"/>
          </p:nvPr>
        </p:nvSpPr>
        <p:spPr>
          <a:xfrm>
            <a:off x="4579475" y="2431167"/>
            <a:ext cx="3503100" cy="10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84441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8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193" name="Google Shape;193;p28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8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28"/>
          <p:cNvSpPr txBox="1">
            <a:spLocks noGrp="1"/>
          </p:cNvSpPr>
          <p:nvPr>
            <p:ph type="title"/>
          </p:nvPr>
        </p:nvSpPr>
        <p:spPr>
          <a:xfrm>
            <a:off x="1226326" y="1239315"/>
            <a:ext cx="2986800" cy="8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1"/>
          </p:nvPr>
        </p:nvSpPr>
        <p:spPr>
          <a:xfrm>
            <a:off x="1226337" y="2134875"/>
            <a:ext cx="2986800" cy="16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145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9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29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200" name="Google Shape;200;p29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9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body" idx="1"/>
          </p:nvPr>
        </p:nvSpPr>
        <p:spPr>
          <a:xfrm>
            <a:off x="2158200" y="1561775"/>
            <a:ext cx="4827600" cy="22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04" name="Google Shape;204;p29"/>
          <p:cNvCxnSpPr/>
          <p:nvPr/>
        </p:nvCxnSpPr>
        <p:spPr>
          <a:xfrm>
            <a:off x="708150" y="1233771"/>
            <a:ext cx="772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9"/>
          <p:cNvCxnSpPr/>
          <p:nvPr/>
        </p:nvCxnSpPr>
        <p:spPr>
          <a:xfrm>
            <a:off x="709925" y="4393521"/>
            <a:ext cx="772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133240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bg>
      <p:bgPr>
        <a:solidFill>
          <a:schemeClr val="dk2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4710000" y="1233600"/>
            <a:ext cx="3660000" cy="31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4372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bg>
      <p:bgPr>
        <a:solidFill>
          <a:schemeClr val="dk2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 flipH="1">
            <a:off x="4577550" y="1233600"/>
            <a:ext cx="3840000" cy="15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1"/>
          </p:nvPr>
        </p:nvSpPr>
        <p:spPr>
          <a:xfrm flipH="1">
            <a:off x="4577550" y="3242188"/>
            <a:ext cx="38400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13147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bg>
      <p:bgPr>
        <a:solidFill>
          <a:schemeClr val="dk2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4935067" y="1533642"/>
            <a:ext cx="3181200" cy="9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subTitle" idx="1"/>
          </p:nvPr>
        </p:nvSpPr>
        <p:spPr>
          <a:xfrm>
            <a:off x="4935067" y="2431167"/>
            <a:ext cx="3181200" cy="10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68339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33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221" name="Google Shape;221;p3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454550"/>
            <a:ext cx="3713700" cy="25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2"/>
          </p:nvPr>
        </p:nvSpPr>
        <p:spPr>
          <a:xfrm>
            <a:off x="4710300" y="1454550"/>
            <a:ext cx="3713700" cy="25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26" name="Google Shape;226;p33"/>
          <p:cNvCxnSpPr/>
          <p:nvPr/>
        </p:nvCxnSpPr>
        <p:spPr>
          <a:xfrm>
            <a:off x="4572004" y="1452929"/>
            <a:ext cx="0" cy="255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159066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5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35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241" name="Google Shape;241;p35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5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title" idx="2"/>
          </p:nvPr>
        </p:nvSpPr>
        <p:spPr>
          <a:xfrm>
            <a:off x="800688" y="3223853"/>
            <a:ext cx="2182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subTitle" idx="1"/>
          </p:nvPr>
        </p:nvSpPr>
        <p:spPr>
          <a:xfrm>
            <a:off x="800688" y="3794325"/>
            <a:ext cx="218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title" idx="3"/>
          </p:nvPr>
        </p:nvSpPr>
        <p:spPr>
          <a:xfrm>
            <a:off x="3484554" y="3223853"/>
            <a:ext cx="2182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ubTitle" idx="4"/>
          </p:nvPr>
        </p:nvSpPr>
        <p:spPr>
          <a:xfrm>
            <a:off x="3484554" y="3794325"/>
            <a:ext cx="218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5"/>
          </p:nvPr>
        </p:nvSpPr>
        <p:spPr>
          <a:xfrm>
            <a:off x="6162581" y="3223853"/>
            <a:ext cx="2182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subTitle" idx="6"/>
          </p:nvPr>
        </p:nvSpPr>
        <p:spPr>
          <a:xfrm>
            <a:off x="6162581" y="3794325"/>
            <a:ext cx="218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6961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6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36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253" name="Google Shape;253;p36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36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2"/>
          </p:nvPr>
        </p:nvSpPr>
        <p:spPr>
          <a:xfrm>
            <a:off x="720000" y="320457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subTitle" idx="1"/>
          </p:nvPr>
        </p:nvSpPr>
        <p:spPr>
          <a:xfrm>
            <a:off x="720000" y="3771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 idx="3"/>
          </p:nvPr>
        </p:nvSpPr>
        <p:spPr>
          <a:xfrm>
            <a:off x="3404688" y="123621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subTitle" idx="4"/>
          </p:nvPr>
        </p:nvSpPr>
        <p:spPr>
          <a:xfrm>
            <a:off x="3404688" y="180348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6"/>
          <p:cNvSpPr txBox="1">
            <a:spLocks noGrp="1"/>
          </p:cNvSpPr>
          <p:nvPr>
            <p:ph type="title" idx="5"/>
          </p:nvPr>
        </p:nvSpPr>
        <p:spPr>
          <a:xfrm>
            <a:off x="6087600" y="320457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6"/>
          </p:nvPr>
        </p:nvSpPr>
        <p:spPr>
          <a:xfrm>
            <a:off x="6087600" y="3771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9915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solidFill>
          <a:schemeClr val="dk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1133125" y="2960250"/>
            <a:ext cx="1958400" cy="3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5" name="Google Shape;265;p37"/>
          <p:cNvSpPr txBox="1">
            <a:spLocks noGrp="1"/>
          </p:cNvSpPr>
          <p:nvPr>
            <p:ph type="subTitle" idx="1"/>
          </p:nvPr>
        </p:nvSpPr>
        <p:spPr>
          <a:xfrm>
            <a:off x="1339075" y="3491776"/>
            <a:ext cx="15465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title" idx="2"/>
          </p:nvPr>
        </p:nvSpPr>
        <p:spPr>
          <a:xfrm>
            <a:off x="3592800" y="2955175"/>
            <a:ext cx="1958400" cy="3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subTitle" idx="3"/>
          </p:nvPr>
        </p:nvSpPr>
        <p:spPr>
          <a:xfrm>
            <a:off x="3798750" y="3484975"/>
            <a:ext cx="15465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8" name="Google Shape;268;p37"/>
          <p:cNvSpPr txBox="1">
            <a:spLocks noGrp="1"/>
          </p:cNvSpPr>
          <p:nvPr>
            <p:ph type="title" idx="4"/>
          </p:nvPr>
        </p:nvSpPr>
        <p:spPr>
          <a:xfrm>
            <a:off x="6052475" y="2960250"/>
            <a:ext cx="1958400" cy="3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9" name="Google Shape;269;p37"/>
          <p:cNvSpPr txBox="1">
            <a:spLocks noGrp="1"/>
          </p:cNvSpPr>
          <p:nvPr>
            <p:ph type="subTitle" idx="5"/>
          </p:nvPr>
        </p:nvSpPr>
        <p:spPr>
          <a:xfrm>
            <a:off x="6258425" y="3491776"/>
            <a:ext cx="15465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40538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8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38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274" name="Google Shape;274;p38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8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8"/>
          <p:cNvSpPr txBox="1">
            <a:spLocks noGrp="1"/>
          </p:cNvSpPr>
          <p:nvPr>
            <p:ph type="title" idx="2"/>
          </p:nvPr>
        </p:nvSpPr>
        <p:spPr>
          <a:xfrm>
            <a:off x="1195863" y="16828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subTitle" idx="1"/>
          </p:nvPr>
        </p:nvSpPr>
        <p:spPr>
          <a:xfrm>
            <a:off x="1195863" y="2256532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8"/>
          <p:cNvSpPr txBox="1">
            <a:spLocks noGrp="1"/>
          </p:cNvSpPr>
          <p:nvPr>
            <p:ph type="title" idx="3"/>
          </p:nvPr>
        </p:nvSpPr>
        <p:spPr>
          <a:xfrm>
            <a:off x="5081043" y="16828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subTitle" idx="4"/>
          </p:nvPr>
        </p:nvSpPr>
        <p:spPr>
          <a:xfrm>
            <a:off x="5081043" y="2256532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title" idx="5"/>
          </p:nvPr>
        </p:nvSpPr>
        <p:spPr>
          <a:xfrm>
            <a:off x="1195863" y="31162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subTitle" idx="6"/>
          </p:nvPr>
        </p:nvSpPr>
        <p:spPr>
          <a:xfrm>
            <a:off x="1195863" y="3689932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title" idx="7"/>
          </p:nvPr>
        </p:nvSpPr>
        <p:spPr>
          <a:xfrm>
            <a:off x="5081043" y="31162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subTitle" idx="8"/>
          </p:nvPr>
        </p:nvSpPr>
        <p:spPr>
          <a:xfrm>
            <a:off x="5081043" y="3689932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60984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9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39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288" name="Google Shape;288;p39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9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title" idx="2"/>
          </p:nvPr>
        </p:nvSpPr>
        <p:spPr>
          <a:xfrm>
            <a:off x="831854" y="1530450"/>
            <a:ext cx="2235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2" name="Google Shape;292;p39"/>
          <p:cNvSpPr txBox="1">
            <a:spLocks noGrp="1"/>
          </p:cNvSpPr>
          <p:nvPr>
            <p:ph type="subTitle" idx="1"/>
          </p:nvPr>
        </p:nvSpPr>
        <p:spPr>
          <a:xfrm>
            <a:off x="831853" y="2015090"/>
            <a:ext cx="22359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9"/>
          <p:cNvSpPr txBox="1">
            <a:spLocks noGrp="1"/>
          </p:cNvSpPr>
          <p:nvPr>
            <p:ph type="title" idx="3"/>
          </p:nvPr>
        </p:nvSpPr>
        <p:spPr>
          <a:xfrm>
            <a:off x="6088286" y="1530450"/>
            <a:ext cx="2235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4"/>
          </p:nvPr>
        </p:nvSpPr>
        <p:spPr>
          <a:xfrm>
            <a:off x="6088286" y="2015090"/>
            <a:ext cx="22359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idx="5"/>
          </p:nvPr>
        </p:nvSpPr>
        <p:spPr>
          <a:xfrm>
            <a:off x="831854" y="2938165"/>
            <a:ext cx="2235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6"/>
          </p:nvPr>
        </p:nvSpPr>
        <p:spPr>
          <a:xfrm>
            <a:off x="831853" y="3454911"/>
            <a:ext cx="22359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title" idx="7"/>
          </p:nvPr>
        </p:nvSpPr>
        <p:spPr>
          <a:xfrm>
            <a:off x="6088286" y="2938165"/>
            <a:ext cx="2235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8"/>
          </p:nvPr>
        </p:nvSpPr>
        <p:spPr>
          <a:xfrm>
            <a:off x="6088286" y="3454911"/>
            <a:ext cx="22359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619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3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83" name="Google Shape;83;p1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720000" y="1558100"/>
            <a:ext cx="21840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40677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0000" y="214463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3"/>
          </p:nvPr>
        </p:nvSpPr>
        <p:spPr>
          <a:xfrm>
            <a:off x="3403800" y="1558100"/>
            <a:ext cx="21840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140677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5"/>
          </p:nvPr>
        </p:nvSpPr>
        <p:spPr>
          <a:xfrm>
            <a:off x="3403800" y="214463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6"/>
          </p:nvPr>
        </p:nvSpPr>
        <p:spPr>
          <a:xfrm>
            <a:off x="720000" y="3379773"/>
            <a:ext cx="21840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962400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8"/>
          </p:nvPr>
        </p:nvSpPr>
        <p:spPr>
          <a:xfrm>
            <a:off x="720000" y="3966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9"/>
          </p:nvPr>
        </p:nvSpPr>
        <p:spPr>
          <a:xfrm>
            <a:off x="3403800" y="3379773"/>
            <a:ext cx="21840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3" hasCustomPrompt="1"/>
          </p:nvPr>
        </p:nvSpPr>
        <p:spPr>
          <a:xfrm>
            <a:off x="3403800" y="2962400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4"/>
          </p:nvPr>
        </p:nvSpPr>
        <p:spPr>
          <a:xfrm>
            <a:off x="3403800" y="3966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5"/>
          </p:nvPr>
        </p:nvSpPr>
        <p:spPr>
          <a:xfrm>
            <a:off x="720000" y="5427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0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40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302" name="Google Shape;302;p40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40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title" idx="2"/>
          </p:nvPr>
        </p:nvSpPr>
        <p:spPr>
          <a:xfrm>
            <a:off x="729881" y="161221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subTitle" idx="1"/>
          </p:nvPr>
        </p:nvSpPr>
        <p:spPr>
          <a:xfrm>
            <a:off x="729881" y="21826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 idx="3"/>
          </p:nvPr>
        </p:nvSpPr>
        <p:spPr>
          <a:xfrm>
            <a:off x="3427285" y="161221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subTitle" idx="4"/>
          </p:nvPr>
        </p:nvSpPr>
        <p:spPr>
          <a:xfrm>
            <a:off x="3427285" y="21826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title" idx="5"/>
          </p:nvPr>
        </p:nvSpPr>
        <p:spPr>
          <a:xfrm>
            <a:off x="729881" y="319548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subTitle" idx="6"/>
          </p:nvPr>
        </p:nvSpPr>
        <p:spPr>
          <a:xfrm>
            <a:off x="729881" y="378201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title" idx="7"/>
          </p:nvPr>
        </p:nvSpPr>
        <p:spPr>
          <a:xfrm>
            <a:off x="3427285" y="319548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subTitle" idx="8"/>
          </p:nvPr>
        </p:nvSpPr>
        <p:spPr>
          <a:xfrm>
            <a:off x="3427285" y="378201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title" idx="9"/>
          </p:nvPr>
        </p:nvSpPr>
        <p:spPr>
          <a:xfrm>
            <a:off x="6118550" y="161221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subTitle" idx="13"/>
          </p:nvPr>
        </p:nvSpPr>
        <p:spPr>
          <a:xfrm>
            <a:off x="6118550" y="21826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title" idx="14"/>
          </p:nvPr>
        </p:nvSpPr>
        <p:spPr>
          <a:xfrm>
            <a:off x="6118550" y="319548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subTitle" idx="15"/>
          </p:nvPr>
        </p:nvSpPr>
        <p:spPr>
          <a:xfrm>
            <a:off x="6118550" y="378201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14338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1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41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320" name="Google Shape;320;p41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41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41"/>
          <p:cNvSpPr txBox="1">
            <a:spLocks noGrp="1"/>
          </p:cNvSpPr>
          <p:nvPr>
            <p:ph type="title" hasCustomPrompt="1"/>
          </p:nvPr>
        </p:nvSpPr>
        <p:spPr>
          <a:xfrm>
            <a:off x="724922" y="540000"/>
            <a:ext cx="4642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3" name="Google Shape;323;p41"/>
          <p:cNvSpPr txBox="1">
            <a:spLocks noGrp="1"/>
          </p:cNvSpPr>
          <p:nvPr>
            <p:ph type="subTitle" idx="1"/>
          </p:nvPr>
        </p:nvSpPr>
        <p:spPr>
          <a:xfrm>
            <a:off x="724922" y="1387298"/>
            <a:ext cx="464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41"/>
          <p:cNvSpPr txBox="1">
            <a:spLocks noGrp="1"/>
          </p:cNvSpPr>
          <p:nvPr>
            <p:ph type="title" idx="2" hasCustomPrompt="1"/>
          </p:nvPr>
        </p:nvSpPr>
        <p:spPr>
          <a:xfrm>
            <a:off x="2255336" y="1895100"/>
            <a:ext cx="4642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5" name="Google Shape;325;p41"/>
          <p:cNvSpPr txBox="1">
            <a:spLocks noGrp="1"/>
          </p:cNvSpPr>
          <p:nvPr>
            <p:ph type="subTitle" idx="3"/>
          </p:nvPr>
        </p:nvSpPr>
        <p:spPr>
          <a:xfrm>
            <a:off x="2255336" y="2735974"/>
            <a:ext cx="464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41"/>
          <p:cNvSpPr txBox="1">
            <a:spLocks noGrp="1"/>
          </p:cNvSpPr>
          <p:nvPr>
            <p:ph type="title" idx="4" hasCustomPrompt="1"/>
          </p:nvPr>
        </p:nvSpPr>
        <p:spPr>
          <a:xfrm>
            <a:off x="3776278" y="3242950"/>
            <a:ext cx="4642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7" name="Google Shape;327;p41"/>
          <p:cNvSpPr txBox="1">
            <a:spLocks noGrp="1"/>
          </p:cNvSpPr>
          <p:nvPr>
            <p:ph type="subTitle" idx="5"/>
          </p:nvPr>
        </p:nvSpPr>
        <p:spPr>
          <a:xfrm>
            <a:off x="3776278" y="4109503"/>
            <a:ext cx="464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22982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2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42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331" name="Google Shape;331;p42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42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3" name="Google Shape;333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2"/>
          <p:cNvSpPr txBox="1">
            <a:spLocks noGrp="1"/>
          </p:cNvSpPr>
          <p:nvPr>
            <p:ph type="title" idx="2"/>
          </p:nvPr>
        </p:nvSpPr>
        <p:spPr>
          <a:xfrm>
            <a:off x="724057" y="31091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5" name="Google Shape;335;p42"/>
          <p:cNvSpPr txBox="1">
            <a:spLocks noGrp="1"/>
          </p:cNvSpPr>
          <p:nvPr>
            <p:ph type="subTitle" idx="1"/>
          </p:nvPr>
        </p:nvSpPr>
        <p:spPr>
          <a:xfrm>
            <a:off x="724057" y="367316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2"/>
          <p:cNvSpPr txBox="1">
            <a:spLocks noGrp="1"/>
          </p:cNvSpPr>
          <p:nvPr>
            <p:ph type="title" idx="3"/>
          </p:nvPr>
        </p:nvSpPr>
        <p:spPr>
          <a:xfrm>
            <a:off x="3405675" y="31091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7" name="Google Shape;337;p42"/>
          <p:cNvSpPr txBox="1">
            <a:spLocks noGrp="1"/>
          </p:cNvSpPr>
          <p:nvPr>
            <p:ph type="subTitle" idx="4"/>
          </p:nvPr>
        </p:nvSpPr>
        <p:spPr>
          <a:xfrm>
            <a:off x="3405675" y="367316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2"/>
          <p:cNvSpPr txBox="1">
            <a:spLocks noGrp="1"/>
          </p:cNvSpPr>
          <p:nvPr>
            <p:ph type="title" idx="5"/>
          </p:nvPr>
        </p:nvSpPr>
        <p:spPr>
          <a:xfrm>
            <a:off x="6087759" y="31091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9" name="Google Shape;339;p42"/>
          <p:cNvSpPr txBox="1">
            <a:spLocks noGrp="1"/>
          </p:cNvSpPr>
          <p:nvPr>
            <p:ph type="subTitle" idx="6"/>
          </p:nvPr>
        </p:nvSpPr>
        <p:spPr>
          <a:xfrm>
            <a:off x="6087759" y="367316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42"/>
          <p:cNvSpPr txBox="1">
            <a:spLocks noGrp="1"/>
          </p:cNvSpPr>
          <p:nvPr>
            <p:ph type="title" idx="7" hasCustomPrompt="1"/>
          </p:nvPr>
        </p:nvSpPr>
        <p:spPr>
          <a:xfrm>
            <a:off x="1395157" y="1805850"/>
            <a:ext cx="9942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41" name="Google Shape;341;p42"/>
          <p:cNvSpPr txBox="1">
            <a:spLocks noGrp="1"/>
          </p:cNvSpPr>
          <p:nvPr>
            <p:ph type="title" idx="8" hasCustomPrompt="1"/>
          </p:nvPr>
        </p:nvSpPr>
        <p:spPr>
          <a:xfrm>
            <a:off x="4076775" y="1805850"/>
            <a:ext cx="9942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2" name="Google Shape;342;p42"/>
          <p:cNvSpPr txBox="1">
            <a:spLocks noGrp="1"/>
          </p:cNvSpPr>
          <p:nvPr>
            <p:ph type="title" idx="9" hasCustomPrompt="1"/>
          </p:nvPr>
        </p:nvSpPr>
        <p:spPr>
          <a:xfrm>
            <a:off x="6758859" y="1805850"/>
            <a:ext cx="9942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763152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bg>
      <p:bgPr>
        <a:solidFill>
          <a:schemeClr val="dk2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3"/>
          <p:cNvSpPr txBox="1">
            <a:spLocks noGrp="1"/>
          </p:cNvSpPr>
          <p:nvPr>
            <p:ph type="title" hasCustomPrompt="1"/>
          </p:nvPr>
        </p:nvSpPr>
        <p:spPr>
          <a:xfrm>
            <a:off x="2250600" y="540000"/>
            <a:ext cx="4642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6" name="Google Shape;346;p43"/>
          <p:cNvSpPr txBox="1">
            <a:spLocks noGrp="1"/>
          </p:cNvSpPr>
          <p:nvPr>
            <p:ph type="subTitle" idx="1"/>
          </p:nvPr>
        </p:nvSpPr>
        <p:spPr>
          <a:xfrm>
            <a:off x="2250600" y="1387298"/>
            <a:ext cx="464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43"/>
          <p:cNvSpPr txBox="1">
            <a:spLocks noGrp="1"/>
          </p:cNvSpPr>
          <p:nvPr>
            <p:ph type="title" idx="2" hasCustomPrompt="1"/>
          </p:nvPr>
        </p:nvSpPr>
        <p:spPr>
          <a:xfrm>
            <a:off x="2250600" y="1891475"/>
            <a:ext cx="4642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8" name="Google Shape;348;p43"/>
          <p:cNvSpPr txBox="1">
            <a:spLocks noGrp="1"/>
          </p:cNvSpPr>
          <p:nvPr>
            <p:ph type="subTitle" idx="3"/>
          </p:nvPr>
        </p:nvSpPr>
        <p:spPr>
          <a:xfrm>
            <a:off x="2250600" y="2748401"/>
            <a:ext cx="464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43"/>
          <p:cNvSpPr txBox="1">
            <a:spLocks noGrp="1"/>
          </p:cNvSpPr>
          <p:nvPr>
            <p:ph type="title" idx="4" hasCustomPrompt="1"/>
          </p:nvPr>
        </p:nvSpPr>
        <p:spPr>
          <a:xfrm>
            <a:off x="2250600" y="3242950"/>
            <a:ext cx="4642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50" name="Google Shape;350;p43"/>
          <p:cNvSpPr txBox="1">
            <a:spLocks noGrp="1"/>
          </p:cNvSpPr>
          <p:nvPr>
            <p:ph type="subTitle" idx="5"/>
          </p:nvPr>
        </p:nvSpPr>
        <p:spPr>
          <a:xfrm>
            <a:off x="2250600" y="4109503"/>
            <a:ext cx="464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51204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Numbers and text 3">
    <p:bg>
      <p:bgPr>
        <a:solidFill>
          <a:schemeClr val="dk2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4"/>
          <p:cNvSpPr txBox="1">
            <a:spLocks noGrp="1"/>
          </p:cNvSpPr>
          <p:nvPr>
            <p:ph type="subTitle" idx="1"/>
          </p:nvPr>
        </p:nvSpPr>
        <p:spPr>
          <a:xfrm>
            <a:off x="709625" y="3188475"/>
            <a:ext cx="20871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44"/>
          <p:cNvSpPr txBox="1">
            <a:spLocks noGrp="1"/>
          </p:cNvSpPr>
          <p:nvPr>
            <p:ph type="title" hasCustomPrompt="1"/>
          </p:nvPr>
        </p:nvSpPr>
        <p:spPr>
          <a:xfrm>
            <a:off x="897275" y="2350807"/>
            <a:ext cx="1711800" cy="8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55" name="Google Shape;355;p44"/>
          <p:cNvSpPr txBox="1">
            <a:spLocks noGrp="1"/>
          </p:cNvSpPr>
          <p:nvPr>
            <p:ph type="subTitle" idx="2"/>
          </p:nvPr>
        </p:nvSpPr>
        <p:spPr>
          <a:xfrm>
            <a:off x="3528450" y="3188480"/>
            <a:ext cx="20871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44"/>
          <p:cNvSpPr txBox="1">
            <a:spLocks noGrp="1"/>
          </p:cNvSpPr>
          <p:nvPr>
            <p:ph type="title" idx="3" hasCustomPrompt="1"/>
          </p:nvPr>
        </p:nvSpPr>
        <p:spPr>
          <a:xfrm>
            <a:off x="3716100" y="2350799"/>
            <a:ext cx="1711800" cy="8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57" name="Google Shape;357;p44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44"/>
          <p:cNvSpPr txBox="1">
            <a:spLocks noGrp="1"/>
          </p:cNvSpPr>
          <p:nvPr>
            <p:ph type="subTitle" idx="5"/>
          </p:nvPr>
        </p:nvSpPr>
        <p:spPr>
          <a:xfrm>
            <a:off x="6347275" y="3188475"/>
            <a:ext cx="20871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44"/>
          <p:cNvSpPr txBox="1">
            <a:spLocks noGrp="1"/>
          </p:cNvSpPr>
          <p:nvPr>
            <p:ph type="title" idx="6" hasCustomPrompt="1"/>
          </p:nvPr>
        </p:nvSpPr>
        <p:spPr>
          <a:xfrm>
            <a:off x="6534925" y="2350807"/>
            <a:ext cx="1711800" cy="8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003114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5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45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363" name="Google Shape;363;p45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45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54708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81031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dk2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88693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dk2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08375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dk2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3096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6">
    <p:bg>
      <p:bgPr>
        <a:solidFill>
          <a:schemeClr val="dk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2550000" y="3290249"/>
            <a:ext cx="40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1"/>
          </p:nvPr>
        </p:nvSpPr>
        <p:spPr>
          <a:xfrm>
            <a:off x="2250150" y="1355551"/>
            <a:ext cx="4643700" cy="16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solidFill>
          <a:schemeClr val="dk2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40250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bg>
      <p:bgPr>
        <a:solidFill>
          <a:schemeClr val="dk2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92345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bg>
      <p:bgPr>
        <a:solidFill>
          <a:schemeClr val="dk2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59391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bg>
      <p:bgPr>
        <a:solidFill>
          <a:schemeClr val="dk2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42767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 only 10">
    <p:bg>
      <p:bgPr>
        <a:solidFill>
          <a:schemeClr val="dk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73952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 only 11">
    <p:bg>
      <p:bgPr>
        <a:solidFill>
          <a:schemeClr val="dk2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95" name="Google Shape;39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24239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 only 12">
    <p:bg>
      <p:bgPr>
        <a:solidFill>
          <a:schemeClr val="dk2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98" name="Google Shape;398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95299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bg>
      <p:bgPr>
        <a:solidFill>
          <a:schemeClr val="dk2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57"/>
          <p:cNvSpPr txBox="1">
            <a:spLocks noGrp="1"/>
          </p:cNvSpPr>
          <p:nvPr>
            <p:ph type="subTitle" idx="1"/>
          </p:nvPr>
        </p:nvSpPr>
        <p:spPr>
          <a:xfrm>
            <a:off x="690425" y="1468976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403" name="Google Shape;403;p57"/>
          <p:cNvSpPr txBox="1">
            <a:spLocks noGrp="1"/>
          </p:cNvSpPr>
          <p:nvPr>
            <p:ph type="subTitle" idx="2"/>
          </p:nvPr>
        </p:nvSpPr>
        <p:spPr>
          <a:xfrm>
            <a:off x="858449" y="1838306"/>
            <a:ext cx="16956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4" name="Google Shape;404;p57"/>
          <p:cNvSpPr txBox="1">
            <a:spLocks noGrp="1"/>
          </p:cNvSpPr>
          <p:nvPr>
            <p:ph type="subTitle" idx="3"/>
          </p:nvPr>
        </p:nvSpPr>
        <p:spPr>
          <a:xfrm>
            <a:off x="3556186" y="1468976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405" name="Google Shape;405;p57"/>
          <p:cNvSpPr txBox="1">
            <a:spLocks noGrp="1"/>
          </p:cNvSpPr>
          <p:nvPr>
            <p:ph type="subTitle" idx="4"/>
          </p:nvPr>
        </p:nvSpPr>
        <p:spPr>
          <a:xfrm>
            <a:off x="3724199" y="1838331"/>
            <a:ext cx="16956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6" name="Google Shape;406;p57"/>
          <p:cNvSpPr txBox="1">
            <a:spLocks noGrp="1"/>
          </p:cNvSpPr>
          <p:nvPr>
            <p:ph type="subTitle" idx="5"/>
          </p:nvPr>
        </p:nvSpPr>
        <p:spPr>
          <a:xfrm>
            <a:off x="6421968" y="1468976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407" name="Google Shape;407;p57"/>
          <p:cNvSpPr txBox="1">
            <a:spLocks noGrp="1"/>
          </p:cNvSpPr>
          <p:nvPr>
            <p:ph type="subTitle" idx="6"/>
          </p:nvPr>
        </p:nvSpPr>
        <p:spPr>
          <a:xfrm>
            <a:off x="6589974" y="1838306"/>
            <a:ext cx="16956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8" name="Google Shape;408;p57"/>
          <p:cNvSpPr txBox="1">
            <a:spLocks noGrp="1"/>
          </p:cNvSpPr>
          <p:nvPr>
            <p:ph type="subTitle" idx="7"/>
          </p:nvPr>
        </p:nvSpPr>
        <p:spPr>
          <a:xfrm>
            <a:off x="2123325" y="2780076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409" name="Google Shape;409;p57"/>
          <p:cNvSpPr txBox="1">
            <a:spLocks noGrp="1"/>
          </p:cNvSpPr>
          <p:nvPr>
            <p:ph type="subTitle" idx="8"/>
          </p:nvPr>
        </p:nvSpPr>
        <p:spPr>
          <a:xfrm>
            <a:off x="2291337" y="3149431"/>
            <a:ext cx="16956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0" name="Google Shape;410;p57"/>
          <p:cNvSpPr txBox="1">
            <a:spLocks noGrp="1"/>
          </p:cNvSpPr>
          <p:nvPr>
            <p:ph type="subTitle" idx="9"/>
          </p:nvPr>
        </p:nvSpPr>
        <p:spPr>
          <a:xfrm>
            <a:off x="4989074" y="2780076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411" name="Google Shape;411;p57"/>
          <p:cNvSpPr txBox="1">
            <a:spLocks noGrp="1"/>
          </p:cNvSpPr>
          <p:nvPr>
            <p:ph type="subTitle" idx="13"/>
          </p:nvPr>
        </p:nvSpPr>
        <p:spPr>
          <a:xfrm>
            <a:off x="5157087" y="3149406"/>
            <a:ext cx="16956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52394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Title and five columns 1">
    <p:bg>
      <p:bgPr>
        <a:solidFill>
          <a:schemeClr val="dk2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58"/>
          <p:cNvSpPr txBox="1">
            <a:spLocks noGrp="1"/>
          </p:cNvSpPr>
          <p:nvPr>
            <p:ph type="title" idx="2"/>
          </p:nvPr>
        </p:nvSpPr>
        <p:spPr>
          <a:xfrm>
            <a:off x="2118000" y="1468975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6" name="Google Shape;416;p58"/>
          <p:cNvSpPr txBox="1">
            <a:spLocks noGrp="1"/>
          </p:cNvSpPr>
          <p:nvPr>
            <p:ph type="subTitle" idx="1"/>
          </p:nvPr>
        </p:nvSpPr>
        <p:spPr>
          <a:xfrm>
            <a:off x="2291400" y="1943575"/>
            <a:ext cx="1695600" cy="7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7" name="Google Shape;417;p58"/>
          <p:cNvSpPr txBox="1">
            <a:spLocks noGrp="1"/>
          </p:cNvSpPr>
          <p:nvPr>
            <p:ph type="title" idx="3"/>
          </p:nvPr>
        </p:nvSpPr>
        <p:spPr>
          <a:xfrm>
            <a:off x="4983775" y="1468975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8" name="Google Shape;418;p58"/>
          <p:cNvSpPr txBox="1">
            <a:spLocks noGrp="1"/>
          </p:cNvSpPr>
          <p:nvPr>
            <p:ph type="subTitle" idx="4"/>
          </p:nvPr>
        </p:nvSpPr>
        <p:spPr>
          <a:xfrm>
            <a:off x="5157100" y="1943575"/>
            <a:ext cx="1695600" cy="7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9" name="Google Shape;419;p58"/>
          <p:cNvSpPr txBox="1">
            <a:spLocks noGrp="1"/>
          </p:cNvSpPr>
          <p:nvPr>
            <p:ph type="title" idx="5"/>
          </p:nvPr>
        </p:nvSpPr>
        <p:spPr>
          <a:xfrm>
            <a:off x="690425" y="2780100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0" name="Google Shape;420;p58"/>
          <p:cNvSpPr txBox="1">
            <a:spLocks noGrp="1"/>
          </p:cNvSpPr>
          <p:nvPr>
            <p:ph type="subTitle" idx="6"/>
          </p:nvPr>
        </p:nvSpPr>
        <p:spPr>
          <a:xfrm>
            <a:off x="858575" y="3254775"/>
            <a:ext cx="1695600" cy="7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1" name="Google Shape;421;p58"/>
          <p:cNvSpPr txBox="1">
            <a:spLocks noGrp="1"/>
          </p:cNvSpPr>
          <p:nvPr>
            <p:ph type="title" idx="7"/>
          </p:nvPr>
        </p:nvSpPr>
        <p:spPr>
          <a:xfrm>
            <a:off x="6421975" y="2780100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2" name="Google Shape;422;p58"/>
          <p:cNvSpPr txBox="1">
            <a:spLocks noGrp="1"/>
          </p:cNvSpPr>
          <p:nvPr>
            <p:ph type="subTitle" idx="8"/>
          </p:nvPr>
        </p:nvSpPr>
        <p:spPr>
          <a:xfrm>
            <a:off x="6589975" y="3254775"/>
            <a:ext cx="1695600" cy="7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3" name="Google Shape;423;p58"/>
          <p:cNvSpPr txBox="1">
            <a:spLocks noGrp="1"/>
          </p:cNvSpPr>
          <p:nvPr>
            <p:ph type="title" idx="9"/>
          </p:nvPr>
        </p:nvSpPr>
        <p:spPr>
          <a:xfrm>
            <a:off x="3545575" y="2780075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4" name="Google Shape;424;p58"/>
          <p:cNvSpPr txBox="1">
            <a:spLocks noGrp="1"/>
          </p:cNvSpPr>
          <p:nvPr>
            <p:ph type="subTitle" idx="13"/>
          </p:nvPr>
        </p:nvSpPr>
        <p:spPr>
          <a:xfrm>
            <a:off x="3724225" y="3254750"/>
            <a:ext cx="1695600" cy="7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48617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59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59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428" name="Google Shape;428;p59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59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Google Shape;430;p59"/>
          <p:cNvSpPr txBox="1">
            <a:spLocks noGrp="1"/>
          </p:cNvSpPr>
          <p:nvPr>
            <p:ph type="ctrTitle"/>
          </p:nvPr>
        </p:nvSpPr>
        <p:spPr>
          <a:xfrm>
            <a:off x="2429950" y="637557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31" name="Google Shape;431;p59"/>
          <p:cNvSpPr txBox="1">
            <a:spLocks noGrp="1"/>
          </p:cNvSpPr>
          <p:nvPr>
            <p:ph type="subTitle" idx="1"/>
          </p:nvPr>
        </p:nvSpPr>
        <p:spPr>
          <a:xfrm>
            <a:off x="2419809" y="1729500"/>
            <a:ext cx="4293900" cy="13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2" name="Google Shape;432;p59"/>
          <p:cNvSpPr txBox="1"/>
          <p:nvPr/>
        </p:nvSpPr>
        <p:spPr>
          <a:xfrm>
            <a:off x="2397325" y="3772200"/>
            <a:ext cx="43494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3" name="Google Shape;433;p59"/>
          <p:cNvSpPr txBox="1">
            <a:spLocks noGrp="1"/>
          </p:cNvSpPr>
          <p:nvPr>
            <p:ph type="subTitle" idx="2"/>
          </p:nvPr>
        </p:nvSpPr>
        <p:spPr>
          <a:xfrm>
            <a:off x="2399075" y="3435200"/>
            <a:ext cx="4349400" cy="3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232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23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159" name="Google Shape;159;p2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4834800" y="2176903"/>
            <a:ext cx="341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 idx="2" hasCustomPrompt="1"/>
          </p:nvPr>
        </p:nvSpPr>
        <p:spPr>
          <a:xfrm>
            <a:off x="4834800" y="1136589"/>
            <a:ext cx="2469900" cy="11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4834800" y="3090925"/>
            <a:ext cx="2469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0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60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437" name="Google Shape;437;p60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60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39" name="Google Shape;439;p60"/>
          <p:cNvCxnSpPr/>
          <p:nvPr/>
        </p:nvCxnSpPr>
        <p:spPr>
          <a:xfrm>
            <a:off x="720469" y="543919"/>
            <a:ext cx="770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60"/>
          <p:cNvCxnSpPr/>
          <p:nvPr/>
        </p:nvCxnSpPr>
        <p:spPr>
          <a:xfrm>
            <a:off x="720032" y="1859424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60"/>
          <p:cNvCxnSpPr/>
          <p:nvPr/>
        </p:nvCxnSpPr>
        <p:spPr>
          <a:xfrm>
            <a:off x="720032" y="3174929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2" name="Google Shape;442;p60"/>
          <p:cNvGrpSpPr/>
          <p:nvPr/>
        </p:nvGrpSpPr>
        <p:grpSpPr>
          <a:xfrm>
            <a:off x="727475" y="4603510"/>
            <a:ext cx="7692600" cy="205286"/>
            <a:chOff x="727475" y="1087800"/>
            <a:chExt cx="7692600" cy="205286"/>
          </a:xfrm>
        </p:grpSpPr>
        <p:cxnSp>
          <p:nvCxnSpPr>
            <p:cNvPr id="443" name="Google Shape;443;p60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60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641657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1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61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448" name="Google Shape;448;p61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61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50" name="Google Shape;450;p61"/>
          <p:cNvCxnSpPr/>
          <p:nvPr/>
        </p:nvCxnSpPr>
        <p:spPr>
          <a:xfrm>
            <a:off x="3146450" y="1233600"/>
            <a:ext cx="0" cy="316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61"/>
          <p:cNvCxnSpPr/>
          <p:nvPr/>
        </p:nvCxnSpPr>
        <p:spPr>
          <a:xfrm>
            <a:off x="6010375" y="1233600"/>
            <a:ext cx="0" cy="316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2" name="Google Shape;452;p61"/>
          <p:cNvGrpSpPr/>
          <p:nvPr/>
        </p:nvGrpSpPr>
        <p:grpSpPr>
          <a:xfrm>
            <a:off x="727475" y="4603510"/>
            <a:ext cx="7692600" cy="205286"/>
            <a:chOff x="727475" y="1087800"/>
            <a:chExt cx="7692600" cy="205286"/>
          </a:xfrm>
        </p:grpSpPr>
        <p:cxnSp>
          <p:nvCxnSpPr>
            <p:cNvPr id="453" name="Google Shape;453;p61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61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55" name="Google Shape;455;p61"/>
          <p:cNvCxnSpPr/>
          <p:nvPr/>
        </p:nvCxnSpPr>
        <p:spPr>
          <a:xfrm>
            <a:off x="720469" y="543919"/>
            <a:ext cx="770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368895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62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62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459" name="Google Shape;459;p62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62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61" name="Google Shape;461;p62"/>
          <p:cNvCxnSpPr/>
          <p:nvPr/>
        </p:nvCxnSpPr>
        <p:spPr>
          <a:xfrm>
            <a:off x="4572000" y="1361700"/>
            <a:ext cx="0" cy="296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62"/>
          <p:cNvCxnSpPr/>
          <p:nvPr/>
        </p:nvCxnSpPr>
        <p:spPr>
          <a:xfrm>
            <a:off x="714602" y="1236746"/>
            <a:ext cx="772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3" name="Google Shape;463;p62"/>
          <p:cNvGrpSpPr/>
          <p:nvPr/>
        </p:nvGrpSpPr>
        <p:grpSpPr>
          <a:xfrm>
            <a:off x="727475" y="4603510"/>
            <a:ext cx="7692600" cy="205286"/>
            <a:chOff x="727475" y="1087800"/>
            <a:chExt cx="7692600" cy="205286"/>
          </a:xfrm>
        </p:grpSpPr>
        <p:cxnSp>
          <p:nvCxnSpPr>
            <p:cNvPr id="464" name="Google Shape;464;p62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62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097871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63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469" name="Google Shape;469;p6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6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71" name="Google Shape;471;p63"/>
          <p:cNvCxnSpPr/>
          <p:nvPr/>
        </p:nvCxnSpPr>
        <p:spPr>
          <a:xfrm>
            <a:off x="708150" y="1233771"/>
            <a:ext cx="772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2" name="Google Shape;472;p63"/>
          <p:cNvGrpSpPr/>
          <p:nvPr/>
        </p:nvGrpSpPr>
        <p:grpSpPr>
          <a:xfrm>
            <a:off x="727475" y="4603510"/>
            <a:ext cx="7692600" cy="205286"/>
            <a:chOff x="727475" y="1087800"/>
            <a:chExt cx="7692600" cy="205286"/>
          </a:xfrm>
        </p:grpSpPr>
        <p:cxnSp>
          <p:nvCxnSpPr>
            <p:cNvPr id="473" name="Google Shape;473;p63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63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610881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9">
    <p:bg>
      <p:bgPr>
        <a:solidFill>
          <a:schemeClr val="dk2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>
            <a:spLocks noGrp="1"/>
          </p:cNvSpPr>
          <p:nvPr>
            <p:ph type="subTitle" idx="1"/>
          </p:nvPr>
        </p:nvSpPr>
        <p:spPr>
          <a:xfrm>
            <a:off x="4811175" y="3449900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2"/>
          </p:nvPr>
        </p:nvSpPr>
        <p:spPr>
          <a:xfrm flipH="1">
            <a:off x="1480069" y="1713150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xfrm>
            <a:off x="4811175" y="3034700"/>
            <a:ext cx="20877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title" idx="3"/>
          </p:nvPr>
        </p:nvSpPr>
        <p:spPr>
          <a:xfrm flipH="1">
            <a:off x="1480064" y="1297950"/>
            <a:ext cx="20877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subTitle" idx="4"/>
          </p:nvPr>
        </p:nvSpPr>
        <p:spPr>
          <a:xfrm>
            <a:off x="4811046" y="1713150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title" idx="5"/>
          </p:nvPr>
        </p:nvSpPr>
        <p:spPr>
          <a:xfrm>
            <a:off x="4811050" y="1297950"/>
            <a:ext cx="20877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subTitle" idx="6"/>
          </p:nvPr>
        </p:nvSpPr>
        <p:spPr>
          <a:xfrm flipH="1">
            <a:off x="1480069" y="3449900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6" name="Google Shape;236;p34"/>
          <p:cNvSpPr txBox="1">
            <a:spLocks noGrp="1"/>
          </p:cNvSpPr>
          <p:nvPr>
            <p:ph type="title" idx="7"/>
          </p:nvPr>
        </p:nvSpPr>
        <p:spPr>
          <a:xfrm flipH="1">
            <a:off x="1480064" y="3034700"/>
            <a:ext cx="20877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5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91440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45"/>
          <p:cNvGrpSpPr/>
          <p:nvPr/>
        </p:nvGrpSpPr>
        <p:grpSpPr>
          <a:xfrm>
            <a:off x="-41325" y="-16751"/>
            <a:ext cx="9261525" cy="5224627"/>
            <a:chOff x="-41325" y="-16751"/>
            <a:chExt cx="9261525" cy="5224627"/>
          </a:xfrm>
        </p:grpSpPr>
        <p:pic>
          <p:nvPicPr>
            <p:cNvPr id="363" name="Google Shape;363;p45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45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5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2" r:id="rId6"/>
    <p:sldLayoutId id="2147483669" r:id="rId7"/>
    <p:sldLayoutId id="2147483680" r:id="rId8"/>
    <p:sldLayoutId id="2147483691" r:id="rId9"/>
    <p:sldLayoutId id="2147483701" r:id="rId10"/>
    <p:sldLayoutId id="2147483706" r:id="rId11"/>
    <p:sldLayoutId id="2147483707" r:id="rId12"/>
    <p:sldLayoutId id="2147483708" r:id="rId13"/>
    <p:sldLayoutId id="214748370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91378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20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50" r:id="rId31"/>
    <p:sldLayoutId id="2147483751" r:id="rId32"/>
    <p:sldLayoutId id="2147483752" r:id="rId33"/>
    <p:sldLayoutId id="2147483753" r:id="rId34"/>
    <p:sldLayoutId id="2147483754" r:id="rId35"/>
    <p:sldLayoutId id="2147483755" r:id="rId36"/>
    <p:sldLayoutId id="2147483756" r:id="rId37"/>
    <p:sldLayoutId id="2147483757" r:id="rId38"/>
    <p:sldLayoutId id="2147483758" r:id="rId39"/>
    <p:sldLayoutId id="2147483759" r:id="rId40"/>
    <p:sldLayoutId id="2147483760" r:id="rId41"/>
    <p:sldLayoutId id="2147483761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park.apache.org/docs/latest/structured-streaming-kafka-integration.html" TargetMode="External"/><Relationship Id="rId3" Type="http://schemas.openxmlformats.org/officeDocument/2006/relationships/hyperlink" Target="https://spark.apache.org/docs/latest/api/python/reference/api/pyspark.ml.feature.HashingTF.html" TargetMode="External"/><Relationship Id="rId7" Type="http://schemas.openxmlformats.org/officeDocument/2006/relationships/hyperlink" Target="https://spark.apache.org/docs/latest/api/python/reference/api/pyspark.ml.classification.LogisticRegression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spark.apache.org/docs/latest/api/python/reference/api/pyspark.ml.Pipeline.html" TargetMode="External"/><Relationship Id="rId5" Type="http://schemas.openxmlformats.org/officeDocument/2006/relationships/hyperlink" Target="https://spark.apache.org/docs/latest/api/python/reference/api/pyspark.ml.feature.StopWordsRemover.html" TargetMode="External"/><Relationship Id="rId4" Type="http://schemas.openxmlformats.org/officeDocument/2006/relationships/hyperlink" Target="https://spark.apache.org/docs/latest/api/python/reference/api/pyspark.ml.feature.Tokenizer.html" TargetMode="External"/><Relationship Id="rId9" Type="http://schemas.openxmlformats.org/officeDocument/2006/relationships/hyperlink" Target="https://streamlit.io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9"/>
          <p:cNvSpPr txBox="1">
            <a:spLocks noGrp="1"/>
          </p:cNvSpPr>
          <p:nvPr>
            <p:ph type="ctrTitle"/>
          </p:nvPr>
        </p:nvSpPr>
        <p:spPr>
          <a:xfrm>
            <a:off x="723875" y="540000"/>
            <a:ext cx="4833300" cy="2545800"/>
          </a:xfrm>
          <a:prstGeom prst="rect">
            <a:avLst/>
          </a:prstGeom>
        </p:spPr>
        <p:txBody>
          <a:bodyPr spcFirstLastPara="1" wrap="square" lIns="91425" tIns="45700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6100" dirty="0"/>
              <a:t>PHÂN LOẠI</a:t>
            </a:r>
            <a:br>
              <a:rPr lang="en-US" sz="6100" dirty="0"/>
            </a:br>
            <a:r>
              <a:rPr lang="en-US" sz="5000" dirty="0"/>
              <a:t>TIN TỨC TRÊN</a:t>
            </a:r>
            <a:r>
              <a:rPr lang="en-US" sz="6100" dirty="0"/>
              <a:t> </a:t>
            </a:r>
            <a:r>
              <a:rPr lang="en-US" sz="5000" dirty="0"/>
              <a:t>THE GUARDIAN</a:t>
            </a:r>
            <a:endParaRPr sz="5000" dirty="0"/>
          </a:p>
        </p:txBody>
      </p:sp>
      <p:sp>
        <p:nvSpPr>
          <p:cNvPr id="490" name="Google Shape;490;p69"/>
          <p:cNvSpPr txBox="1">
            <a:spLocks noGrp="1"/>
          </p:cNvSpPr>
          <p:nvPr>
            <p:ph type="subTitle" idx="1"/>
          </p:nvPr>
        </p:nvSpPr>
        <p:spPr>
          <a:xfrm>
            <a:off x="720000" y="3443275"/>
            <a:ext cx="4731764" cy="67152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200" dirty="0" err="1"/>
              <a:t>Nhóm</a:t>
            </a:r>
            <a:r>
              <a:rPr lang="en-US" sz="1200" dirty="0"/>
              <a:t> </a:t>
            </a:r>
            <a:r>
              <a:rPr lang="en-US" sz="1200" dirty="0" err="1"/>
              <a:t>thực</a:t>
            </a:r>
            <a:r>
              <a:rPr lang="en-US" sz="1200" dirty="0"/>
              <a:t> </a:t>
            </a:r>
            <a:r>
              <a:rPr lang="en-US" sz="1200" dirty="0" err="1"/>
              <a:t>hiện</a:t>
            </a:r>
            <a:r>
              <a:rPr lang="en-US" sz="1200" dirty="0"/>
              <a:t>:</a:t>
            </a:r>
          </a:p>
          <a:p>
            <a:pPr marL="0" lvl="0" indent="0"/>
            <a:r>
              <a:rPr lang="en-ID" sz="1200" dirty="0"/>
              <a:t>1. Võ Duy Anh Vũ - 220101018</a:t>
            </a:r>
            <a:br>
              <a:rPr lang="en-ID" sz="1200" dirty="0"/>
            </a:br>
            <a:r>
              <a:rPr lang="en-ID" sz="1200" dirty="0"/>
              <a:t>2. </a:t>
            </a:r>
            <a:r>
              <a:rPr lang="en-ID" sz="1200" dirty="0" err="1"/>
              <a:t>Đỗ</a:t>
            </a:r>
            <a:r>
              <a:rPr lang="en-ID" sz="1200" dirty="0"/>
              <a:t> </a:t>
            </a:r>
            <a:r>
              <a:rPr lang="en-ID" sz="1200" dirty="0" err="1"/>
              <a:t>Đặng</a:t>
            </a:r>
            <a:r>
              <a:rPr lang="en-ID" sz="1200" dirty="0"/>
              <a:t> Thanh Huy - 220101022</a:t>
            </a:r>
            <a:br>
              <a:rPr lang="en-ID" sz="1200" dirty="0"/>
            </a:br>
            <a:r>
              <a:rPr lang="en-ID" sz="1200" dirty="0"/>
              <a:t>3. </a:t>
            </a:r>
            <a:r>
              <a:rPr lang="en-ID" sz="1200" dirty="0" err="1"/>
              <a:t>Hồ</a:t>
            </a:r>
            <a:r>
              <a:rPr lang="en-ID" sz="1200" dirty="0"/>
              <a:t> </a:t>
            </a:r>
            <a:r>
              <a:rPr lang="en-ID" sz="1200" dirty="0" err="1"/>
              <a:t>Diên</a:t>
            </a:r>
            <a:r>
              <a:rPr lang="en-ID" sz="1200" dirty="0"/>
              <a:t> </a:t>
            </a:r>
            <a:r>
              <a:rPr lang="en-ID" sz="1200" dirty="0" err="1"/>
              <a:t>Tuấn</a:t>
            </a:r>
            <a:r>
              <a:rPr lang="en-ID" sz="1200" dirty="0"/>
              <a:t> Anh - 220101001</a:t>
            </a:r>
            <a:br>
              <a:rPr lang="en-ID" sz="1200" dirty="0"/>
            </a:br>
            <a:r>
              <a:rPr lang="en-ID" sz="1200" dirty="0"/>
              <a:t>4. Đinh Hoài Hiệp – 220201005</a:t>
            </a:r>
            <a:endParaRPr sz="1200" dirty="0"/>
          </a:p>
        </p:txBody>
      </p:sp>
      <p:pic>
        <p:nvPicPr>
          <p:cNvPr id="491" name="Google Shape;491;p69"/>
          <p:cNvPicPr preferRelativeResize="0"/>
          <p:nvPr/>
        </p:nvPicPr>
        <p:blipFill rotWithShape="1">
          <a:blip r:embed="rId3">
            <a:alphaModFix/>
          </a:blip>
          <a:srcRect l="30576" t="1460" r="21921" b="1846"/>
          <a:stretch/>
        </p:blipFill>
        <p:spPr>
          <a:xfrm>
            <a:off x="5874100" y="718300"/>
            <a:ext cx="2544201" cy="34524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92" name="Google Shape;492;p69"/>
          <p:cNvCxnSpPr/>
          <p:nvPr/>
        </p:nvCxnSpPr>
        <p:spPr>
          <a:xfrm>
            <a:off x="727475" y="4314720"/>
            <a:ext cx="483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69"/>
          <p:cNvCxnSpPr/>
          <p:nvPr/>
        </p:nvCxnSpPr>
        <p:spPr>
          <a:xfrm>
            <a:off x="748416" y="3520586"/>
            <a:ext cx="483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4" name="Google Shape;494;p69"/>
          <p:cNvSpPr txBox="1"/>
          <p:nvPr/>
        </p:nvSpPr>
        <p:spPr>
          <a:xfrm>
            <a:off x="7199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SUNDAY ● SEPTEMBER 24 ● 2023</a:t>
            </a:r>
            <a:endParaRPr sz="8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95" name="Google Shape;495;p69"/>
          <p:cNvGrpSpPr/>
          <p:nvPr/>
        </p:nvGrpSpPr>
        <p:grpSpPr>
          <a:xfrm>
            <a:off x="727475" y="4603510"/>
            <a:ext cx="7692600" cy="205286"/>
            <a:chOff x="727475" y="1087800"/>
            <a:chExt cx="7692600" cy="205286"/>
          </a:xfrm>
        </p:grpSpPr>
        <p:cxnSp>
          <p:nvCxnSpPr>
            <p:cNvPr id="496" name="Google Shape;496;p69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69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8" name="Google Shape;498;p69"/>
          <p:cNvSpPr txBox="1"/>
          <p:nvPr/>
        </p:nvSpPr>
        <p:spPr>
          <a:xfrm>
            <a:off x="2847650" y="4609113"/>
            <a:ext cx="33993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PHÂN LOẠI TIN TỨC TRÊN THE GUARDIAN</a:t>
            </a:r>
            <a:endParaRPr lang="en-US" sz="1000" dirty="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499" name="Google Shape;499;p69"/>
          <p:cNvSpPr txBox="1"/>
          <p:nvPr/>
        </p:nvSpPr>
        <p:spPr>
          <a:xfrm>
            <a:off x="65831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EDITION Nº 001</a:t>
            </a:r>
            <a:endParaRPr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A1373-3F9A-D605-0B83-22DACFFE8D4D}"/>
              </a:ext>
            </a:extLst>
          </p:cNvPr>
          <p:cNvSpPr txBox="1"/>
          <p:nvPr/>
        </p:nvSpPr>
        <p:spPr>
          <a:xfrm>
            <a:off x="2903744" y="3085800"/>
            <a:ext cx="2401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GVHD: TS. </a:t>
            </a:r>
            <a:r>
              <a:rPr lang="en-US" dirty="0" err="1"/>
              <a:t>Đỗ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Hợp</a:t>
            </a:r>
            <a:endParaRPr lang="en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151E-96D0-0254-626A-03F7F110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Streamlit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D36B9-2669-B43D-FBEB-945233DB7D1B}"/>
              </a:ext>
            </a:extLst>
          </p:cNvPr>
          <p:cNvSpPr txBox="1"/>
          <p:nvPr/>
        </p:nvSpPr>
        <p:spPr>
          <a:xfrm>
            <a:off x="842400" y="1375200"/>
            <a:ext cx="6984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Pyspark</a:t>
            </a:r>
            <a:r>
              <a:rPr lang="en-US" dirty="0"/>
              <a:t> SQL: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liệu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phân </a:t>
            </a:r>
            <a:r>
              <a:rPr lang="en-US" dirty="0" err="1"/>
              <a:t>loại</a:t>
            </a:r>
            <a:r>
              <a:rPr lang="en-US" dirty="0"/>
              <a:t>,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filter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người </a:t>
            </a:r>
            <a:r>
              <a:rPr lang="en-US" dirty="0" err="1"/>
              <a:t>dùng</a:t>
            </a:r>
            <a:r>
              <a:rPr lang="en-US" dirty="0"/>
              <a:t>.</a:t>
            </a:r>
          </a:p>
          <a:p>
            <a:r>
              <a:rPr lang="en-US" dirty="0"/>
              <a:t>App </a:t>
            </a:r>
            <a:r>
              <a:rPr lang="en-US" dirty="0" err="1"/>
              <a:t>streamlit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người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người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dõi </a:t>
            </a:r>
            <a:r>
              <a:rPr lang="en-US" dirty="0" err="1"/>
              <a:t>nội</a:t>
            </a:r>
            <a:r>
              <a:rPr lang="en-US" dirty="0"/>
              <a:t> dung.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số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ở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94380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D86B74-C627-0474-4680-8EB6B2A9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MÔ HÌNH</a:t>
            </a:r>
            <a:endParaRPr lang="en-ID" dirty="0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93FDDD5A-40DA-4D54-48C0-D84CC1719E1B}"/>
              </a:ext>
            </a:extLst>
          </p:cNvPr>
          <p:cNvSpPr/>
          <p:nvPr/>
        </p:nvSpPr>
        <p:spPr>
          <a:xfrm>
            <a:off x="161155" y="1478970"/>
            <a:ext cx="1641764" cy="1004455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AAB552-270A-98E1-6CFE-8B80F7034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237" y="2364709"/>
            <a:ext cx="2208099" cy="12420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C4C455-908B-0EA3-9461-B8B4F6061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276" y="1647652"/>
            <a:ext cx="1334188" cy="66709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EA3264-99A4-D0F4-CC80-AE134FCFC3F6}"/>
              </a:ext>
            </a:extLst>
          </p:cNvPr>
          <p:cNvSpPr/>
          <p:nvPr/>
        </p:nvSpPr>
        <p:spPr>
          <a:xfrm>
            <a:off x="2603306" y="1647652"/>
            <a:ext cx="1364672" cy="6670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Stream</a:t>
            </a:r>
          </a:p>
          <a:p>
            <a:pPr algn="ctr"/>
            <a:r>
              <a:rPr lang="en-US" dirty="0"/>
              <a:t>producer</a:t>
            </a:r>
            <a:endParaRPr lang="en-ID" dirty="0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52A359D7-E6EC-000E-E0DA-0D77D6A6190D}"/>
              </a:ext>
            </a:extLst>
          </p:cNvPr>
          <p:cNvSpPr/>
          <p:nvPr/>
        </p:nvSpPr>
        <p:spPr>
          <a:xfrm>
            <a:off x="2808968" y="2966263"/>
            <a:ext cx="961737" cy="852054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  <a:endParaRPr lang="en-ID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35D4D21-9B60-07FE-7DB6-88072A64E7C7}"/>
              </a:ext>
            </a:extLst>
          </p:cNvPr>
          <p:cNvSpPr/>
          <p:nvPr/>
        </p:nvSpPr>
        <p:spPr>
          <a:xfrm>
            <a:off x="4369456" y="3097348"/>
            <a:ext cx="1364672" cy="6670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spark</a:t>
            </a:r>
          </a:p>
          <a:p>
            <a:pPr algn="ctr"/>
            <a:r>
              <a:rPr lang="en-US" dirty="0" err="1"/>
              <a:t>pipline</a:t>
            </a:r>
            <a:endParaRPr lang="en-ID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35082E-AD98-F069-C18F-75C76F917139}"/>
              </a:ext>
            </a:extLst>
          </p:cNvPr>
          <p:cNvSpPr/>
          <p:nvPr/>
        </p:nvSpPr>
        <p:spPr>
          <a:xfrm>
            <a:off x="6332879" y="3051790"/>
            <a:ext cx="914400" cy="667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LrModel</a:t>
            </a:r>
            <a:endParaRPr lang="en-ID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329B896-0FE8-A41B-A4FC-6A6E903E3F41}"/>
              </a:ext>
            </a:extLst>
          </p:cNvPr>
          <p:cNvSpPr/>
          <p:nvPr/>
        </p:nvSpPr>
        <p:spPr>
          <a:xfrm>
            <a:off x="6107743" y="1690687"/>
            <a:ext cx="1364672" cy="6670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Spark</a:t>
            </a:r>
          </a:p>
          <a:p>
            <a:pPr algn="ctr"/>
            <a:r>
              <a:rPr lang="en-US" dirty="0"/>
              <a:t>stream</a:t>
            </a:r>
            <a:endParaRPr lang="en-ID" dirty="0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97B67463-AF90-3BDC-092B-BFC1A6F0747B}"/>
              </a:ext>
            </a:extLst>
          </p:cNvPr>
          <p:cNvSpPr/>
          <p:nvPr/>
        </p:nvSpPr>
        <p:spPr>
          <a:xfrm>
            <a:off x="7876310" y="1598206"/>
            <a:ext cx="1099510" cy="852054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StreamLog</a:t>
            </a:r>
            <a:endParaRPr lang="en-ID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C57AC4-4C17-CD7D-47A4-0BBB7A1F7F11}"/>
              </a:ext>
            </a:extLst>
          </p:cNvPr>
          <p:cNvSpPr/>
          <p:nvPr/>
        </p:nvSpPr>
        <p:spPr>
          <a:xfrm>
            <a:off x="7876310" y="3051790"/>
            <a:ext cx="1212272" cy="7582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Streamlit</a:t>
            </a:r>
            <a:r>
              <a:rPr lang="en-US" dirty="0"/>
              <a:t> app</a:t>
            </a:r>
            <a:endParaRPr lang="en-ID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6131FB6-5DD0-F3D8-ADF1-DE9691A89C4F}"/>
              </a:ext>
            </a:extLst>
          </p:cNvPr>
          <p:cNvSpPr/>
          <p:nvPr/>
        </p:nvSpPr>
        <p:spPr>
          <a:xfrm>
            <a:off x="2003776" y="1843865"/>
            <a:ext cx="524573" cy="2746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136E690-74D2-08A7-C705-4CA1001B8201}"/>
              </a:ext>
            </a:extLst>
          </p:cNvPr>
          <p:cNvSpPr/>
          <p:nvPr/>
        </p:nvSpPr>
        <p:spPr>
          <a:xfrm>
            <a:off x="1991986" y="3293563"/>
            <a:ext cx="524573" cy="2746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669788-2074-A7AC-196C-6C7D349B1158}"/>
              </a:ext>
            </a:extLst>
          </p:cNvPr>
          <p:cNvSpPr/>
          <p:nvPr/>
        </p:nvSpPr>
        <p:spPr>
          <a:xfrm>
            <a:off x="55418" y="1272103"/>
            <a:ext cx="1878791" cy="2838446"/>
          </a:xfrm>
          <a:prstGeom prst="rect">
            <a:avLst/>
          </a:prstGeom>
          <a:noFill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14DFCA7-D408-8544-2C12-CA6E630DCD6A}"/>
              </a:ext>
            </a:extLst>
          </p:cNvPr>
          <p:cNvSpPr/>
          <p:nvPr/>
        </p:nvSpPr>
        <p:spPr>
          <a:xfrm>
            <a:off x="4042935" y="1877030"/>
            <a:ext cx="330988" cy="2414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071D069-03BF-DE24-310A-CFA2CDA7A9BC}"/>
              </a:ext>
            </a:extLst>
          </p:cNvPr>
          <p:cNvSpPr/>
          <p:nvPr/>
        </p:nvSpPr>
        <p:spPr>
          <a:xfrm>
            <a:off x="3904586" y="3310144"/>
            <a:ext cx="330988" cy="2414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DE0DC58-2E95-8E06-7398-D8769FAD5DBD}"/>
              </a:ext>
            </a:extLst>
          </p:cNvPr>
          <p:cNvSpPr/>
          <p:nvPr/>
        </p:nvSpPr>
        <p:spPr>
          <a:xfrm>
            <a:off x="5734128" y="1903483"/>
            <a:ext cx="330988" cy="2414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5F658BB-77E2-8D3F-2B86-2B3A38A9F2E3}"/>
              </a:ext>
            </a:extLst>
          </p:cNvPr>
          <p:cNvSpPr/>
          <p:nvPr/>
        </p:nvSpPr>
        <p:spPr>
          <a:xfrm>
            <a:off x="5855336" y="3296546"/>
            <a:ext cx="330988" cy="2414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0208F9D-05C3-E8FB-CC7C-4D7A69AEB7FE}"/>
              </a:ext>
            </a:extLst>
          </p:cNvPr>
          <p:cNvSpPr/>
          <p:nvPr/>
        </p:nvSpPr>
        <p:spPr>
          <a:xfrm rot="16200000">
            <a:off x="6548661" y="2604094"/>
            <a:ext cx="482838" cy="2414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A391D60-CF71-47A0-7033-8A293A6FC005}"/>
              </a:ext>
            </a:extLst>
          </p:cNvPr>
          <p:cNvSpPr/>
          <p:nvPr/>
        </p:nvSpPr>
        <p:spPr>
          <a:xfrm>
            <a:off x="7510804" y="1903483"/>
            <a:ext cx="330988" cy="2414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0BA5C68-177E-1427-B873-B9D6E95D5E77}"/>
              </a:ext>
            </a:extLst>
          </p:cNvPr>
          <p:cNvSpPr/>
          <p:nvPr/>
        </p:nvSpPr>
        <p:spPr>
          <a:xfrm rot="5400000">
            <a:off x="8265899" y="2617784"/>
            <a:ext cx="433093" cy="2414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AF4088-733A-823E-A4C2-285938348612}"/>
              </a:ext>
            </a:extLst>
          </p:cNvPr>
          <p:cNvSpPr txBox="1"/>
          <p:nvPr/>
        </p:nvSpPr>
        <p:spPr>
          <a:xfrm>
            <a:off x="2406207" y="2355930"/>
            <a:ext cx="1867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Producer: Nhận </a:t>
            </a:r>
            <a:r>
              <a:rPr lang="en-US" dirty="0" err="1"/>
              <a:t>dữ</a:t>
            </a:r>
            <a:r>
              <a:rPr lang="en-US" dirty="0"/>
              <a:t> liệu </a:t>
            </a:r>
            <a:r>
              <a:rPr lang="en-US" dirty="0" err="1"/>
              <a:t>từ</a:t>
            </a:r>
            <a:r>
              <a:rPr lang="en-US" dirty="0"/>
              <a:t> API</a:t>
            </a:r>
            <a:endParaRPr lang="en-ID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B95E62-0391-6DEE-51D6-EC30EE901399}"/>
              </a:ext>
            </a:extLst>
          </p:cNvPr>
          <p:cNvSpPr txBox="1"/>
          <p:nvPr/>
        </p:nvSpPr>
        <p:spPr>
          <a:xfrm>
            <a:off x="2718327" y="3864836"/>
            <a:ext cx="1351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Dữ</a:t>
            </a:r>
            <a:r>
              <a:rPr lang="en-US" dirty="0"/>
              <a:t> liệu train</a:t>
            </a:r>
            <a:endParaRPr lang="en-ID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0F4D1E-8A96-5E3E-1F76-CE34001B0F99}"/>
              </a:ext>
            </a:extLst>
          </p:cNvPr>
          <p:cNvSpPr txBox="1"/>
          <p:nvPr/>
        </p:nvSpPr>
        <p:spPr>
          <a:xfrm>
            <a:off x="4308103" y="2265010"/>
            <a:ext cx="13934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Stream </a:t>
            </a:r>
            <a:r>
              <a:rPr lang="en-US" dirty="0" err="1"/>
              <a:t>dữ</a:t>
            </a:r>
            <a:r>
              <a:rPr lang="en-US" dirty="0"/>
              <a:t> liệu </a:t>
            </a:r>
            <a:r>
              <a:rPr lang="en-US" dirty="0" err="1"/>
              <a:t>thông</a:t>
            </a:r>
            <a:r>
              <a:rPr lang="en-US" dirty="0"/>
              <a:t> qua topic</a:t>
            </a:r>
            <a:endParaRPr lang="en-ID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F5D47B-4595-8DB3-5C7B-C05EC2DEB528}"/>
              </a:ext>
            </a:extLst>
          </p:cNvPr>
          <p:cNvSpPr txBox="1"/>
          <p:nvPr/>
        </p:nvSpPr>
        <p:spPr>
          <a:xfrm>
            <a:off x="4407493" y="3864836"/>
            <a:ext cx="1351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LR</a:t>
            </a:r>
            <a:endParaRPr lang="en-ID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862EE3-ACE0-1105-AB2C-383F79C26270}"/>
              </a:ext>
            </a:extLst>
          </p:cNvPr>
          <p:cNvSpPr txBox="1"/>
          <p:nvPr/>
        </p:nvSpPr>
        <p:spPr>
          <a:xfrm>
            <a:off x="5932228" y="889201"/>
            <a:ext cx="17157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Consumer: nhận </a:t>
            </a:r>
            <a:r>
              <a:rPr lang="en-US" dirty="0" err="1"/>
              <a:t>và</a:t>
            </a:r>
            <a:r>
              <a:rPr lang="en-US" dirty="0"/>
              <a:t> phân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học</a:t>
            </a:r>
            <a:endParaRPr lang="en-ID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23FAF2-B144-3993-3130-49316F34494A}"/>
              </a:ext>
            </a:extLst>
          </p:cNvPr>
          <p:cNvSpPr txBox="1"/>
          <p:nvPr/>
        </p:nvSpPr>
        <p:spPr>
          <a:xfrm>
            <a:off x="7792247" y="3864836"/>
            <a:ext cx="13517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tin </a:t>
            </a:r>
            <a:r>
              <a:rPr lang="en-US" dirty="0" err="1"/>
              <a:t>tức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phân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7493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289"/>
    </mc:Choice>
    <mc:Fallback xmlns="">
      <p:transition spd="slow" advTm="15328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92"/>
          <p:cNvSpPr txBox="1">
            <a:spLocks noGrp="1"/>
          </p:cNvSpPr>
          <p:nvPr>
            <p:ph type="title"/>
          </p:nvPr>
        </p:nvSpPr>
        <p:spPr>
          <a:xfrm>
            <a:off x="726425" y="1233600"/>
            <a:ext cx="3840000" cy="15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D" dirty="0"/>
              <a:t>DEMO</a:t>
            </a:r>
          </a:p>
        </p:txBody>
      </p:sp>
      <p:sp>
        <p:nvSpPr>
          <p:cNvPr id="1192" name="Google Shape;1192;p92"/>
          <p:cNvSpPr txBox="1">
            <a:spLocks noGrp="1"/>
          </p:cNvSpPr>
          <p:nvPr>
            <p:ph type="subTitle" idx="1"/>
          </p:nvPr>
        </p:nvSpPr>
        <p:spPr>
          <a:xfrm>
            <a:off x="726425" y="2808550"/>
            <a:ext cx="3840000" cy="15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  <a:buSzPts val="1100"/>
            </a:pPr>
            <a:r>
              <a:rPr lang="pt-BR" dirty="0"/>
              <a:t>Hình minh họa và video demo</a:t>
            </a:r>
          </a:p>
        </p:txBody>
      </p:sp>
      <p:pic>
        <p:nvPicPr>
          <p:cNvPr id="1193" name="Google Shape;1193;p92"/>
          <p:cNvPicPr preferRelativeResize="0"/>
          <p:nvPr/>
        </p:nvPicPr>
        <p:blipFill rotWithShape="1">
          <a:blip r:embed="rId3">
            <a:alphaModFix/>
          </a:blip>
          <a:srcRect l="14856" r="30283"/>
          <a:stretch/>
        </p:blipFill>
        <p:spPr>
          <a:xfrm>
            <a:off x="5252675" y="540000"/>
            <a:ext cx="3171324" cy="38539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00" name="Google Shape;1200;p92"/>
          <p:cNvCxnSpPr/>
          <p:nvPr/>
        </p:nvCxnSpPr>
        <p:spPr>
          <a:xfrm>
            <a:off x="726425" y="2954454"/>
            <a:ext cx="384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1" name="Google Shape;1201;p92"/>
          <p:cNvCxnSpPr/>
          <p:nvPr/>
        </p:nvCxnSpPr>
        <p:spPr>
          <a:xfrm>
            <a:off x="720000" y="541725"/>
            <a:ext cx="384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2" name="Google Shape;1202;p92"/>
          <p:cNvCxnSpPr/>
          <p:nvPr/>
        </p:nvCxnSpPr>
        <p:spPr>
          <a:xfrm>
            <a:off x="726425" y="4396089"/>
            <a:ext cx="384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94;p69">
            <a:extLst>
              <a:ext uri="{FF2B5EF4-FFF2-40B4-BE49-F238E27FC236}">
                <a16:creationId xmlns:a16="http://schemas.microsoft.com/office/drawing/2014/main" id="{546C1539-E9DE-E321-3CB8-FDF70E224430}"/>
              </a:ext>
            </a:extLst>
          </p:cNvPr>
          <p:cNvSpPr txBox="1"/>
          <p:nvPr/>
        </p:nvSpPr>
        <p:spPr>
          <a:xfrm>
            <a:off x="7199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SUNDAY ● SEPTEMBER 24 ● 2023</a:t>
            </a:r>
            <a:endParaRPr sz="8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" name="Google Shape;495;p69">
            <a:extLst>
              <a:ext uri="{FF2B5EF4-FFF2-40B4-BE49-F238E27FC236}">
                <a16:creationId xmlns:a16="http://schemas.microsoft.com/office/drawing/2014/main" id="{3B82E57F-FC5A-2B5C-82D0-D6965743B993}"/>
              </a:ext>
            </a:extLst>
          </p:cNvPr>
          <p:cNvGrpSpPr/>
          <p:nvPr/>
        </p:nvGrpSpPr>
        <p:grpSpPr>
          <a:xfrm>
            <a:off x="727475" y="4603510"/>
            <a:ext cx="7692600" cy="205286"/>
            <a:chOff x="727475" y="1087800"/>
            <a:chExt cx="7692600" cy="205286"/>
          </a:xfrm>
        </p:grpSpPr>
        <p:cxnSp>
          <p:nvCxnSpPr>
            <p:cNvPr id="4" name="Google Shape;496;p69">
              <a:extLst>
                <a:ext uri="{FF2B5EF4-FFF2-40B4-BE49-F238E27FC236}">
                  <a16:creationId xmlns:a16="http://schemas.microsoft.com/office/drawing/2014/main" id="{95B0A514-6192-E221-7B20-C00B35F2F8DE}"/>
                </a:ext>
              </a:extLst>
            </p:cNvPr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497;p69">
              <a:extLst>
                <a:ext uri="{FF2B5EF4-FFF2-40B4-BE49-F238E27FC236}">
                  <a16:creationId xmlns:a16="http://schemas.microsoft.com/office/drawing/2014/main" id="{00807013-BCCD-3135-7F8A-42F11BF11310}"/>
                </a:ext>
              </a:extLst>
            </p:cNvPr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Google Shape;498;p69">
            <a:extLst>
              <a:ext uri="{FF2B5EF4-FFF2-40B4-BE49-F238E27FC236}">
                <a16:creationId xmlns:a16="http://schemas.microsoft.com/office/drawing/2014/main" id="{7A41EEF7-DD64-8B4E-48BA-A8198BEDDE5C}"/>
              </a:ext>
            </a:extLst>
          </p:cNvPr>
          <p:cNvSpPr txBox="1"/>
          <p:nvPr/>
        </p:nvSpPr>
        <p:spPr>
          <a:xfrm>
            <a:off x="2847650" y="4609113"/>
            <a:ext cx="33993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PHÂN LOẠI TIN TỨC TRÊN THE GUARDIAN</a:t>
            </a:r>
            <a:endParaRPr lang="en-US" sz="1000" dirty="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7" name="Google Shape;499;p69">
            <a:extLst>
              <a:ext uri="{FF2B5EF4-FFF2-40B4-BE49-F238E27FC236}">
                <a16:creationId xmlns:a16="http://schemas.microsoft.com/office/drawing/2014/main" id="{4C4EDC0D-8365-B42B-2889-D8FB99A4D9CF}"/>
              </a:ext>
            </a:extLst>
          </p:cNvPr>
          <p:cNvSpPr txBox="1"/>
          <p:nvPr/>
        </p:nvSpPr>
        <p:spPr>
          <a:xfrm>
            <a:off x="65831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EDITION Nº 001</a:t>
            </a:r>
            <a:endParaRPr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94;p69">
            <a:extLst>
              <a:ext uri="{FF2B5EF4-FFF2-40B4-BE49-F238E27FC236}">
                <a16:creationId xmlns:a16="http://schemas.microsoft.com/office/drawing/2014/main" id="{EF5080B0-6515-A7A0-BE6B-0C5095F6EF82}"/>
              </a:ext>
            </a:extLst>
          </p:cNvPr>
          <p:cNvSpPr txBox="1"/>
          <p:nvPr/>
        </p:nvSpPr>
        <p:spPr>
          <a:xfrm>
            <a:off x="7199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SUNDAY ● SEPTEMBER 24 ● 2023</a:t>
            </a:r>
            <a:endParaRPr sz="8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3" name="Google Shape;495;p69">
            <a:extLst>
              <a:ext uri="{FF2B5EF4-FFF2-40B4-BE49-F238E27FC236}">
                <a16:creationId xmlns:a16="http://schemas.microsoft.com/office/drawing/2014/main" id="{57B8C7FA-2AFF-6195-EA11-A80C7B3E9A7C}"/>
              </a:ext>
            </a:extLst>
          </p:cNvPr>
          <p:cNvGrpSpPr/>
          <p:nvPr/>
        </p:nvGrpSpPr>
        <p:grpSpPr>
          <a:xfrm>
            <a:off x="727475" y="4603510"/>
            <a:ext cx="7692600" cy="205286"/>
            <a:chOff x="727475" y="1087800"/>
            <a:chExt cx="7692600" cy="205286"/>
          </a:xfrm>
        </p:grpSpPr>
        <p:cxnSp>
          <p:nvCxnSpPr>
            <p:cNvPr id="14" name="Google Shape;496;p69">
              <a:extLst>
                <a:ext uri="{FF2B5EF4-FFF2-40B4-BE49-F238E27FC236}">
                  <a16:creationId xmlns:a16="http://schemas.microsoft.com/office/drawing/2014/main" id="{C9480120-AD50-3E72-2AEA-3387EDD8EF2E}"/>
                </a:ext>
              </a:extLst>
            </p:cNvPr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497;p69">
              <a:extLst>
                <a:ext uri="{FF2B5EF4-FFF2-40B4-BE49-F238E27FC236}">
                  <a16:creationId xmlns:a16="http://schemas.microsoft.com/office/drawing/2014/main" id="{E9517A02-2A0C-4200-98F2-857560540DB4}"/>
                </a:ext>
              </a:extLst>
            </p:cNvPr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" name="Google Shape;498;p69">
            <a:extLst>
              <a:ext uri="{FF2B5EF4-FFF2-40B4-BE49-F238E27FC236}">
                <a16:creationId xmlns:a16="http://schemas.microsoft.com/office/drawing/2014/main" id="{6DF4AAA0-09CE-4444-5D03-8687A14D6261}"/>
              </a:ext>
            </a:extLst>
          </p:cNvPr>
          <p:cNvSpPr txBox="1"/>
          <p:nvPr/>
        </p:nvSpPr>
        <p:spPr>
          <a:xfrm>
            <a:off x="2847650" y="4609113"/>
            <a:ext cx="33993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PHÂN LOẠI TIN TỨC TRÊN THE GUARDIAN</a:t>
            </a:r>
            <a:endParaRPr lang="en-US" sz="1000" dirty="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17" name="Google Shape;499;p69">
            <a:extLst>
              <a:ext uri="{FF2B5EF4-FFF2-40B4-BE49-F238E27FC236}">
                <a16:creationId xmlns:a16="http://schemas.microsoft.com/office/drawing/2014/main" id="{8D79D68A-5443-A348-0B36-20697A1032D6}"/>
              </a:ext>
            </a:extLst>
          </p:cNvPr>
          <p:cNvSpPr txBox="1"/>
          <p:nvPr/>
        </p:nvSpPr>
        <p:spPr>
          <a:xfrm>
            <a:off x="65831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EDITION Nº 001</a:t>
            </a:r>
            <a:endParaRPr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0" name="Picture 2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2FB99BD-3F2D-09A4-75EE-E42C1E2E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2"/>
            <a:ext cx="9144000" cy="49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54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94;p69">
            <a:extLst>
              <a:ext uri="{FF2B5EF4-FFF2-40B4-BE49-F238E27FC236}">
                <a16:creationId xmlns:a16="http://schemas.microsoft.com/office/drawing/2014/main" id="{EF5080B0-6515-A7A0-BE6B-0C5095F6EF82}"/>
              </a:ext>
            </a:extLst>
          </p:cNvPr>
          <p:cNvSpPr txBox="1"/>
          <p:nvPr/>
        </p:nvSpPr>
        <p:spPr>
          <a:xfrm>
            <a:off x="7199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SUNDAY ● SEPTEMBER 24 ● 2023</a:t>
            </a:r>
            <a:endParaRPr sz="8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3" name="Google Shape;495;p69">
            <a:extLst>
              <a:ext uri="{FF2B5EF4-FFF2-40B4-BE49-F238E27FC236}">
                <a16:creationId xmlns:a16="http://schemas.microsoft.com/office/drawing/2014/main" id="{57B8C7FA-2AFF-6195-EA11-A80C7B3E9A7C}"/>
              </a:ext>
            </a:extLst>
          </p:cNvPr>
          <p:cNvGrpSpPr/>
          <p:nvPr/>
        </p:nvGrpSpPr>
        <p:grpSpPr>
          <a:xfrm>
            <a:off x="727475" y="4603510"/>
            <a:ext cx="7692600" cy="205286"/>
            <a:chOff x="727475" y="1087800"/>
            <a:chExt cx="7692600" cy="205286"/>
          </a:xfrm>
        </p:grpSpPr>
        <p:cxnSp>
          <p:nvCxnSpPr>
            <p:cNvPr id="14" name="Google Shape;496;p69">
              <a:extLst>
                <a:ext uri="{FF2B5EF4-FFF2-40B4-BE49-F238E27FC236}">
                  <a16:creationId xmlns:a16="http://schemas.microsoft.com/office/drawing/2014/main" id="{C9480120-AD50-3E72-2AEA-3387EDD8EF2E}"/>
                </a:ext>
              </a:extLst>
            </p:cNvPr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497;p69">
              <a:extLst>
                <a:ext uri="{FF2B5EF4-FFF2-40B4-BE49-F238E27FC236}">
                  <a16:creationId xmlns:a16="http://schemas.microsoft.com/office/drawing/2014/main" id="{E9517A02-2A0C-4200-98F2-857560540DB4}"/>
                </a:ext>
              </a:extLst>
            </p:cNvPr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" name="Google Shape;498;p69">
            <a:extLst>
              <a:ext uri="{FF2B5EF4-FFF2-40B4-BE49-F238E27FC236}">
                <a16:creationId xmlns:a16="http://schemas.microsoft.com/office/drawing/2014/main" id="{6DF4AAA0-09CE-4444-5D03-8687A14D6261}"/>
              </a:ext>
            </a:extLst>
          </p:cNvPr>
          <p:cNvSpPr txBox="1"/>
          <p:nvPr/>
        </p:nvSpPr>
        <p:spPr>
          <a:xfrm>
            <a:off x="2847650" y="4609113"/>
            <a:ext cx="33993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PHÂN LOẠI TIN TỨC TRÊN THE GUARDIAN</a:t>
            </a:r>
            <a:endParaRPr lang="en-US" sz="1000" dirty="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17" name="Google Shape;499;p69">
            <a:extLst>
              <a:ext uri="{FF2B5EF4-FFF2-40B4-BE49-F238E27FC236}">
                <a16:creationId xmlns:a16="http://schemas.microsoft.com/office/drawing/2014/main" id="{8D79D68A-5443-A348-0B36-20697A1032D6}"/>
              </a:ext>
            </a:extLst>
          </p:cNvPr>
          <p:cNvSpPr txBox="1"/>
          <p:nvPr/>
        </p:nvSpPr>
        <p:spPr>
          <a:xfrm>
            <a:off x="65831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EDITION Nº 001</a:t>
            </a:r>
            <a:endParaRPr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83D213-AFA8-071B-3C02-1E10D378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481"/>
            <a:ext cx="9144000" cy="471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92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CAC1CF-4189-F582-1C00-6E131414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HƯỚNG PHÁT TRIỂN</a:t>
            </a:r>
            <a:endParaRPr lang="en-ID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8FAB5E-F658-7890-26EE-E7A7544E116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195857" y="1682850"/>
            <a:ext cx="3376137" cy="527700"/>
          </a:xfrm>
        </p:spPr>
        <p:txBody>
          <a:bodyPr/>
          <a:lstStyle/>
          <a:p>
            <a:r>
              <a:rPr lang="en-US" dirty="0"/>
              <a:t>Phân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tiếng</a:t>
            </a:r>
            <a:r>
              <a:rPr lang="en-US" dirty="0"/>
              <a:t> </a:t>
            </a:r>
            <a:r>
              <a:rPr lang="en-US" dirty="0" err="1"/>
              <a:t>Việt</a:t>
            </a:r>
            <a:endParaRPr lang="en-ID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E3AC279-1C9F-3674-B017-03C0413A3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Chuyển đổi </a:t>
            </a:r>
            <a:r>
              <a:rPr lang="en-US" dirty="0" err="1"/>
              <a:t>từ</a:t>
            </a:r>
            <a:r>
              <a:rPr lang="en-US" dirty="0"/>
              <a:t> phân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tiếng</a:t>
            </a:r>
            <a:r>
              <a:rPr lang="en-US" dirty="0"/>
              <a:t> Anh sang </a:t>
            </a:r>
            <a:r>
              <a:rPr lang="en-US" dirty="0" err="1"/>
              <a:t>tiếng</a:t>
            </a:r>
            <a:r>
              <a:rPr lang="en-US" dirty="0"/>
              <a:t> </a:t>
            </a:r>
            <a:r>
              <a:rPr lang="en-US" dirty="0" err="1"/>
              <a:t>Việt</a:t>
            </a:r>
            <a:endParaRPr lang="en-ID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0D814F-9D5A-2174-DB13-B15267EE6BFF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chính </a:t>
            </a:r>
            <a:r>
              <a:rPr lang="en-US" dirty="0" err="1"/>
              <a:t>xác</a:t>
            </a:r>
            <a:endParaRPr lang="en-ID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885EC66-9984-B1B0-C923-1800E116B65C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chính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90%</a:t>
            </a:r>
            <a:endParaRPr lang="en-ID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B8E7D18-67AA-89B1-D5D4-AABDBB9F9B92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3379850" y="3143180"/>
            <a:ext cx="2867100" cy="527700"/>
          </a:xfrm>
        </p:spPr>
        <p:txBody>
          <a:bodyPr/>
          <a:lstStyle/>
          <a:p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người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streamlit</a:t>
            </a:r>
            <a:endParaRPr lang="en-ID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6F1C29C-A034-F014-FD29-958CE8382582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3379850" y="3716862"/>
            <a:ext cx="2867100" cy="484800"/>
          </a:xfrm>
        </p:spPr>
        <p:txBody>
          <a:bodyPr/>
          <a:lstStyle/>
          <a:p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gốc</a:t>
            </a:r>
            <a:endParaRPr lang="en-ID" dirty="0"/>
          </a:p>
        </p:txBody>
      </p:sp>
      <p:sp>
        <p:nvSpPr>
          <p:cNvPr id="12" name="Google Shape;494;p69">
            <a:extLst>
              <a:ext uri="{FF2B5EF4-FFF2-40B4-BE49-F238E27FC236}">
                <a16:creationId xmlns:a16="http://schemas.microsoft.com/office/drawing/2014/main" id="{EF5080B0-6515-A7A0-BE6B-0C5095F6EF82}"/>
              </a:ext>
            </a:extLst>
          </p:cNvPr>
          <p:cNvSpPr txBox="1"/>
          <p:nvPr/>
        </p:nvSpPr>
        <p:spPr>
          <a:xfrm>
            <a:off x="7199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SUNDAY ● SEPTEMBER 24 ● 2023</a:t>
            </a:r>
            <a:endParaRPr sz="8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3" name="Google Shape;495;p69">
            <a:extLst>
              <a:ext uri="{FF2B5EF4-FFF2-40B4-BE49-F238E27FC236}">
                <a16:creationId xmlns:a16="http://schemas.microsoft.com/office/drawing/2014/main" id="{57B8C7FA-2AFF-6195-EA11-A80C7B3E9A7C}"/>
              </a:ext>
            </a:extLst>
          </p:cNvPr>
          <p:cNvGrpSpPr/>
          <p:nvPr/>
        </p:nvGrpSpPr>
        <p:grpSpPr>
          <a:xfrm>
            <a:off x="727475" y="4603510"/>
            <a:ext cx="7692600" cy="205286"/>
            <a:chOff x="727475" y="1087800"/>
            <a:chExt cx="7692600" cy="205286"/>
          </a:xfrm>
        </p:grpSpPr>
        <p:cxnSp>
          <p:nvCxnSpPr>
            <p:cNvPr id="14" name="Google Shape;496;p69">
              <a:extLst>
                <a:ext uri="{FF2B5EF4-FFF2-40B4-BE49-F238E27FC236}">
                  <a16:creationId xmlns:a16="http://schemas.microsoft.com/office/drawing/2014/main" id="{C9480120-AD50-3E72-2AEA-3387EDD8EF2E}"/>
                </a:ext>
              </a:extLst>
            </p:cNvPr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497;p69">
              <a:extLst>
                <a:ext uri="{FF2B5EF4-FFF2-40B4-BE49-F238E27FC236}">
                  <a16:creationId xmlns:a16="http://schemas.microsoft.com/office/drawing/2014/main" id="{E9517A02-2A0C-4200-98F2-857560540DB4}"/>
                </a:ext>
              </a:extLst>
            </p:cNvPr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" name="Google Shape;498;p69">
            <a:extLst>
              <a:ext uri="{FF2B5EF4-FFF2-40B4-BE49-F238E27FC236}">
                <a16:creationId xmlns:a16="http://schemas.microsoft.com/office/drawing/2014/main" id="{6DF4AAA0-09CE-4444-5D03-8687A14D6261}"/>
              </a:ext>
            </a:extLst>
          </p:cNvPr>
          <p:cNvSpPr txBox="1"/>
          <p:nvPr/>
        </p:nvSpPr>
        <p:spPr>
          <a:xfrm>
            <a:off x="2847650" y="4609113"/>
            <a:ext cx="33993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PHÂN LOẠI TIN TỨC TRÊN THE GUARDIAN</a:t>
            </a:r>
            <a:endParaRPr lang="en-US" sz="1000" dirty="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17" name="Google Shape;499;p69">
            <a:extLst>
              <a:ext uri="{FF2B5EF4-FFF2-40B4-BE49-F238E27FC236}">
                <a16:creationId xmlns:a16="http://schemas.microsoft.com/office/drawing/2014/main" id="{8D79D68A-5443-A348-0B36-20697A1032D6}"/>
              </a:ext>
            </a:extLst>
          </p:cNvPr>
          <p:cNvSpPr txBox="1"/>
          <p:nvPr/>
        </p:nvSpPr>
        <p:spPr>
          <a:xfrm>
            <a:off x="65831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EDITION Nº 001</a:t>
            </a:r>
            <a:endParaRPr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007431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p1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NGUỒN TÀI LIỆU</a:t>
            </a:r>
            <a:endParaRPr dirty="0"/>
          </a:p>
        </p:txBody>
      </p:sp>
      <p:sp>
        <p:nvSpPr>
          <p:cNvPr id="2928" name="Google Shape;2928;p133"/>
          <p:cNvSpPr txBox="1">
            <a:spLocks noGrp="1"/>
          </p:cNvSpPr>
          <p:nvPr>
            <p:ph type="body" idx="4294967295"/>
          </p:nvPr>
        </p:nvSpPr>
        <p:spPr>
          <a:xfrm>
            <a:off x="1193400" y="1317985"/>
            <a:ext cx="6985800" cy="2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200" dirty="0">
                <a:latin typeface="+mj-lt"/>
              </a:rPr>
              <a:t>Website: </a:t>
            </a:r>
          </a:p>
          <a:p>
            <a:pPr marL="171450" indent="-171450"/>
            <a:r>
              <a:rPr lang="en-US" sz="1200" dirty="0">
                <a:latin typeface="+mj-lt"/>
                <a:hlinkClick r:id="rId3"/>
              </a:rPr>
              <a:t>https://spark.apache.org/docs/latest/api/python/reference/api/pyspark.ml.feature.HashingTF.html</a:t>
            </a:r>
            <a:endParaRPr lang="en-US" sz="1200" dirty="0">
              <a:latin typeface="+mj-lt"/>
            </a:endParaRPr>
          </a:p>
          <a:p>
            <a:pPr marL="171450" indent="-171450"/>
            <a:r>
              <a:rPr lang="en-US" sz="1200" dirty="0">
                <a:latin typeface="+mj-lt"/>
                <a:hlinkClick r:id="rId4"/>
              </a:rPr>
              <a:t>https://spark.apache.org/docs/latest/api/python/reference/api/pyspark.ml.feature.Tokenizer.html</a:t>
            </a:r>
            <a:endParaRPr lang="en-US" sz="1200" dirty="0">
              <a:latin typeface="+mj-lt"/>
            </a:endParaRPr>
          </a:p>
          <a:p>
            <a:pPr marL="171450" indent="-171450"/>
            <a:r>
              <a:rPr lang="en-US" sz="1200" dirty="0">
                <a:latin typeface="+mj-lt"/>
                <a:hlinkClick r:id="rId5"/>
              </a:rPr>
              <a:t>https://spark.apache.org/docs/latest/api/python/reference/api/pyspark.ml.feature.StopWordsRemover.html</a:t>
            </a:r>
            <a:endParaRPr lang="en-US" sz="1200" dirty="0">
              <a:latin typeface="+mj-lt"/>
            </a:endParaRPr>
          </a:p>
          <a:p>
            <a:pPr marL="171450" indent="-171450"/>
            <a:r>
              <a:rPr lang="en-US" sz="1200" dirty="0">
                <a:latin typeface="+mj-lt"/>
                <a:hlinkClick r:id="rId6"/>
              </a:rPr>
              <a:t>https://spark.apache.org/docs/latest/api/python/reference/api/pyspark.ml.Pipeline.html</a:t>
            </a:r>
            <a:endParaRPr lang="en-US" sz="1200" dirty="0">
              <a:latin typeface="+mj-lt"/>
            </a:endParaRPr>
          </a:p>
          <a:p>
            <a:pPr marL="171450" indent="-171450"/>
            <a:r>
              <a:rPr lang="en-US" sz="1200" dirty="0">
                <a:latin typeface="+mj-lt"/>
                <a:hlinkClick r:id="rId7"/>
              </a:rPr>
              <a:t>https://spark.apache.org/docs/latest/api/python/reference/api/pyspark.ml.classification.LogisticRegression.html</a:t>
            </a:r>
            <a:endParaRPr lang="en-US" sz="1200" dirty="0">
              <a:latin typeface="+mj-lt"/>
            </a:endParaRPr>
          </a:p>
          <a:p>
            <a:pPr marL="171450" indent="-171450"/>
            <a:r>
              <a:rPr lang="en-US" sz="1200" dirty="0">
                <a:latin typeface="+mj-lt"/>
                <a:hlinkClick r:id="rId8"/>
              </a:rPr>
              <a:t>https://spark.apache.org/docs/latest/structured-streaming-kafka-integration.html</a:t>
            </a:r>
            <a:endParaRPr lang="en-US" sz="1200" dirty="0">
              <a:latin typeface="+mj-lt"/>
            </a:endParaRPr>
          </a:p>
          <a:p>
            <a:pPr marL="171450" indent="-171450"/>
            <a:r>
              <a:rPr lang="en-US" sz="1200" dirty="0">
                <a:latin typeface="+mj-lt"/>
                <a:hlinkClick r:id="rId9"/>
              </a:rPr>
              <a:t>https://streamlit.io/</a:t>
            </a:r>
            <a:endParaRPr lang="en-US" sz="1200" dirty="0">
              <a:latin typeface="+mj-lt"/>
            </a:endParaRPr>
          </a:p>
          <a:p>
            <a:pPr marL="171450" indent="-171450"/>
            <a:endParaRPr lang="en-US" sz="1200" dirty="0">
              <a:latin typeface="+mj-lt"/>
            </a:endParaRPr>
          </a:p>
          <a:p>
            <a:pPr marL="171450" indent="-171450"/>
            <a:endParaRPr lang="en-US" sz="12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+mj-lt"/>
            </a:endParaRPr>
          </a:p>
        </p:txBody>
      </p:sp>
      <p:sp>
        <p:nvSpPr>
          <p:cNvPr id="2" name="Google Shape;494;p69">
            <a:extLst>
              <a:ext uri="{FF2B5EF4-FFF2-40B4-BE49-F238E27FC236}">
                <a16:creationId xmlns:a16="http://schemas.microsoft.com/office/drawing/2014/main" id="{4CC1E43C-0A20-F741-37A2-7D768F09C4E0}"/>
              </a:ext>
            </a:extLst>
          </p:cNvPr>
          <p:cNvSpPr txBox="1"/>
          <p:nvPr/>
        </p:nvSpPr>
        <p:spPr>
          <a:xfrm>
            <a:off x="7199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SUNDAY ● SEPTEMBER 24 ● 2023</a:t>
            </a:r>
            <a:endParaRPr sz="8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" name="Google Shape;495;p69">
            <a:extLst>
              <a:ext uri="{FF2B5EF4-FFF2-40B4-BE49-F238E27FC236}">
                <a16:creationId xmlns:a16="http://schemas.microsoft.com/office/drawing/2014/main" id="{157F0C7E-A0E3-FA53-BA3B-56B0E85057E5}"/>
              </a:ext>
            </a:extLst>
          </p:cNvPr>
          <p:cNvGrpSpPr/>
          <p:nvPr/>
        </p:nvGrpSpPr>
        <p:grpSpPr>
          <a:xfrm>
            <a:off x="727475" y="4603510"/>
            <a:ext cx="7692600" cy="205286"/>
            <a:chOff x="727475" y="1087800"/>
            <a:chExt cx="7692600" cy="205286"/>
          </a:xfrm>
        </p:grpSpPr>
        <p:cxnSp>
          <p:nvCxnSpPr>
            <p:cNvPr id="4" name="Google Shape;496;p69">
              <a:extLst>
                <a:ext uri="{FF2B5EF4-FFF2-40B4-BE49-F238E27FC236}">
                  <a16:creationId xmlns:a16="http://schemas.microsoft.com/office/drawing/2014/main" id="{A88550F4-CD39-1732-32F6-3803C9069DFC}"/>
                </a:ext>
              </a:extLst>
            </p:cNvPr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497;p69">
              <a:extLst>
                <a:ext uri="{FF2B5EF4-FFF2-40B4-BE49-F238E27FC236}">
                  <a16:creationId xmlns:a16="http://schemas.microsoft.com/office/drawing/2014/main" id="{9289A65E-659C-5D02-82A8-A3F7CF9438BD}"/>
                </a:ext>
              </a:extLst>
            </p:cNvPr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Google Shape;498;p69">
            <a:extLst>
              <a:ext uri="{FF2B5EF4-FFF2-40B4-BE49-F238E27FC236}">
                <a16:creationId xmlns:a16="http://schemas.microsoft.com/office/drawing/2014/main" id="{98D50476-AC86-3C98-BA64-7099F3CBFBD6}"/>
              </a:ext>
            </a:extLst>
          </p:cNvPr>
          <p:cNvSpPr txBox="1"/>
          <p:nvPr/>
        </p:nvSpPr>
        <p:spPr>
          <a:xfrm>
            <a:off x="2847650" y="4609113"/>
            <a:ext cx="33993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PHÂN LOẠI TIN TỨC TRÊN THE GUARDIAN</a:t>
            </a:r>
            <a:endParaRPr lang="en-US" sz="1000" dirty="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7" name="Google Shape;499;p69">
            <a:extLst>
              <a:ext uri="{FF2B5EF4-FFF2-40B4-BE49-F238E27FC236}">
                <a16:creationId xmlns:a16="http://schemas.microsoft.com/office/drawing/2014/main" id="{1EE8262A-4543-DA46-6597-2C1C49784B6E}"/>
              </a:ext>
            </a:extLst>
          </p:cNvPr>
          <p:cNvSpPr txBox="1"/>
          <p:nvPr/>
        </p:nvSpPr>
        <p:spPr>
          <a:xfrm>
            <a:off x="65831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EDITION Nº 001</a:t>
            </a:r>
            <a:endParaRPr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98DBD-2A69-934E-F7EE-735C28FE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22922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3"/>
          <p:cNvSpPr txBox="1">
            <a:spLocks noGrp="1"/>
          </p:cNvSpPr>
          <p:nvPr>
            <p:ph type="subTitle" idx="1"/>
          </p:nvPr>
        </p:nvSpPr>
        <p:spPr>
          <a:xfrm>
            <a:off x="720000" y="214463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dirty="0"/>
          </a:p>
        </p:txBody>
      </p:sp>
      <p:sp>
        <p:nvSpPr>
          <p:cNvPr id="546" name="Google Shape;546;p73"/>
          <p:cNvSpPr txBox="1">
            <a:spLocks noGrp="1"/>
          </p:cNvSpPr>
          <p:nvPr>
            <p:ph type="title"/>
          </p:nvPr>
        </p:nvSpPr>
        <p:spPr>
          <a:xfrm>
            <a:off x="720000" y="1558100"/>
            <a:ext cx="2184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</a:t>
            </a:r>
            <a:endParaRPr dirty="0"/>
          </a:p>
        </p:txBody>
      </p:sp>
      <p:sp>
        <p:nvSpPr>
          <p:cNvPr id="547" name="Google Shape;547;p73"/>
          <p:cNvSpPr txBox="1">
            <a:spLocks noGrp="1"/>
          </p:cNvSpPr>
          <p:nvPr>
            <p:ph type="title" idx="2"/>
          </p:nvPr>
        </p:nvSpPr>
        <p:spPr>
          <a:xfrm>
            <a:off x="720000" y="1140677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548" name="Google Shape;548;p73"/>
          <p:cNvSpPr txBox="1">
            <a:spLocks noGrp="1"/>
          </p:cNvSpPr>
          <p:nvPr>
            <p:ph type="title" idx="3"/>
          </p:nvPr>
        </p:nvSpPr>
        <p:spPr>
          <a:xfrm>
            <a:off x="3403800" y="1558100"/>
            <a:ext cx="2184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THIẾT KẾ</a:t>
            </a:r>
            <a:endParaRPr dirty="0"/>
          </a:p>
        </p:txBody>
      </p:sp>
      <p:sp>
        <p:nvSpPr>
          <p:cNvPr id="549" name="Google Shape;549;p73"/>
          <p:cNvSpPr txBox="1">
            <a:spLocks noGrp="1"/>
          </p:cNvSpPr>
          <p:nvPr>
            <p:ph type="title" idx="4"/>
          </p:nvPr>
        </p:nvSpPr>
        <p:spPr>
          <a:xfrm>
            <a:off x="3403800" y="1140677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550" name="Google Shape;550;p73"/>
          <p:cNvSpPr txBox="1">
            <a:spLocks noGrp="1"/>
          </p:cNvSpPr>
          <p:nvPr>
            <p:ph type="subTitle" idx="5"/>
          </p:nvPr>
        </p:nvSpPr>
        <p:spPr>
          <a:xfrm>
            <a:off x="3403800" y="214463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của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dirty="0"/>
          </a:p>
        </p:txBody>
      </p:sp>
      <p:sp>
        <p:nvSpPr>
          <p:cNvPr id="551" name="Google Shape;551;p73"/>
          <p:cNvSpPr txBox="1">
            <a:spLocks noGrp="1"/>
          </p:cNvSpPr>
          <p:nvPr>
            <p:ph type="title" idx="6"/>
          </p:nvPr>
        </p:nvSpPr>
        <p:spPr>
          <a:xfrm>
            <a:off x="720000" y="3379773"/>
            <a:ext cx="2184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552" name="Google Shape;552;p73"/>
          <p:cNvSpPr txBox="1">
            <a:spLocks noGrp="1"/>
          </p:cNvSpPr>
          <p:nvPr>
            <p:ph type="title" idx="7"/>
          </p:nvPr>
        </p:nvSpPr>
        <p:spPr>
          <a:xfrm>
            <a:off x="720000" y="2962400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553" name="Google Shape;553;p73"/>
          <p:cNvSpPr txBox="1">
            <a:spLocks noGrp="1"/>
          </p:cNvSpPr>
          <p:nvPr>
            <p:ph type="subTitle" idx="8"/>
          </p:nvPr>
        </p:nvSpPr>
        <p:spPr>
          <a:xfrm>
            <a:off x="720000" y="3966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họa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video demo</a:t>
            </a:r>
            <a:endParaRPr dirty="0"/>
          </a:p>
        </p:txBody>
      </p:sp>
      <p:sp>
        <p:nvSpPr>
          <p:cNvPr id="554" name="Google Shape;554;p73"/>
          <p:cNvSpPr txBox="1">
            <a:spLocks noGrp="1"/>
          </p:cNvSpPr>
          <p:nvPr>
            <p:ph type="title" idx="9"/>
          </p:nvPr>
        </p:nvSpPr>
        <p:spPr>
          <a:xfrm>
            <a:off x="3403799" y="3379773"/>
            <a:ext cx="276147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HƯỚNG PHÁT TRIỂN</a:t>
            </a:r>
            <a:endParaRPr dirty="0"/>
          </a:p>
        </p:txBody>
      </p:sp>
      <p:sp>
        <p:nvSpPr>
          <p:cNvPr id="555" name="Google Shape;555;p73"/>
          <p:cNvSpPr txBox="1">
            <a:spLocks noGrp="1"/>
          </p:cNvSpPr>
          <p:nvPr>
            <p:ph type="title" idx="13"/>
          </p:nvPr>
        </p:nvSpPr>
        <p:spPr>
          <a:xfrm>
            <a:off x="3403800" y="2962400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556" name="Google Shape;556;p73"/>
          <p:cNvSpPr txBox="1">
            <a:spLocks noGrp="1"/>
          </p:cNvSpPr>
          <p:nvPr>
            <p:ph type="subTitle" idx="14"/>
          </p:nvPr>
        </p:nvSpPr>
        <p:spPr>
          <a:xfrm>
            <a:off x="3403800" y="3966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Hướng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của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lai</a:t>
            </a:r>
            <a:endParaRPr dirty="0"/>
          </a:p>
        </p:txBody>
      </p:sp>
      <p:sp>
        <p:nvSpPr>
          <p:cNvPr id="557" name="Google Shape;557;p73"/>
          <p:cNvSpPr txBox="1">
            <a:spLocks noGrp="1"/>
          </p:cNvSpPr>
          <p:nvPr>
            <p:ph type="title" idx="15"/>
          </p:nvPr>
        </p:nvSpPr>
        <p:spPr>
          <a:xfrm>
            <a:off x="720000" y="5427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NỘI DUNG</a:t>
            </a:r>
            <a:endParaRPr dirty="0"/>
          </a:p>
        </p:txBody>
      </p:sp>
      <p:pic>
        <p:nvPicPr>
          <p:cNvPr id="558" name="Google Shape;558;p73"/>
          <p:cNvPicPr preferRelativeResize="0"/>
          <p:nvPr/>
        </p:nvPicPr>
        <p:blipFill rotWithShape="1">
          <a:blip r:embed="rId3">
            <a:alphaModFix/>
          </a:blip>
          <a:srcRect l="7233" r="39772"/>
          <a:stretch/>
        </p:blipFill>
        <p:spPr>
          <a:xfrm>
            <a:off x="5938725" y="1251993"/>
            <a:ext cx="2485278" cy="312902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59" name="Google Shape;559;p73"/>
          <p:cNvCxnSpPr/>
          <p:nvPr/>
        </p:nvCxnSpPr>
        <p:spPr>
          <a:xfrm>
            <a:off x="727475" y="2051525"/>
            <a:ext cx="23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73"/>
          <p:cNvCxnSpPr/>
          <p:nvPr/>
        </p:nvCxnSpPr>
        <p:spPr>
          <a:xfrm>
            <a:off x="727475" y="1583500"/>
            <a:ext cx="23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73"/>
          <p:cNvCxnSpPr/>
          <p:nvPr/>
        </p:nvCxnSpPr>
        <p:spPr>
          <a:xfrm>
            <a:off x="720000" y="3881348"/>
            <a:ext cx="23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73"/>
          <p:cNvCxnSpPr/>
          <p:nvPr/>
        </p:nvCxnSpPr>
        <p:spPr>
          <a:xfrm>
            <a:off x="720000" y="3413323"/>
            <a:ext cx="23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73"/>
          <p:cNvCxnSpPr/>
          <p:nvPr/>
        </p:nvCxnSpPr>
        <p:spPr>
          <a:xfrm>
            <a:off x="3409313" y="2051525"/>
            <a:ext cx="23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73"/>
          <p:cNvCxnSpPr/>
          <p:nvPr/>
        </p:nvCxnSpPr>
        <p:spPr>
          <a:xfrm>
            <a:off x="3409313" y="1583500"/>
            <a:ext cx="23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5" name="Google Shape;565;p73"/>
          <p:cNvCxnSpPr/>
          <p:nvPr/>
        </p:nvCxnSpPr>
        <p:spPr>
          <a:xfrm>
            <a:off x="3401838" y="3881348"/>
            <a:ext cx="23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6" name="Google Shape;566;p73"/>
          <p:cNvCxnSpPr/>
          <p:nvPr/>
        </p:nvCxnSpPr>
        <p:spPr>
          <a:xfrm>
            <a:off x="3401838" y="3413323"/>
            <a:ext cx="23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494;p69">
            <a:extLst>
              <a:ext uri="{FF2B5EF4-FFF2-40B4-BE49-F238E27FC236}">
                <a16:creationId xmlns:a16="http://schemas.microsoft.com/office/drawing/2014/main" id="{3FC90038-4411-0303-3557-081092BB0562}"/>
              </a:ext>
            </a:extLst>
          </p:cNvPr>
          <p:cNvSpPr txBox="1"/>
          <p:nvPr/>
        </p:nvSpPr>
        <p:spPr>
          <a:xfrm>
            <a:off x="7199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SUNDAY ● SEPTEMBER 24 ● 2023</a:t>
            </a:r>
            <a:endParaRPr sz="8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" name="Google Shape;495;p69">
            <a:extLst>
              <a:ext uri="{FF2B5EF4-FFF2-40B4-BE49-F238E27FC236}">
                <a16:creationId xmlns:a16="http://schemas.microsoft.com/office/drawing/2014/main" id="{A47AD134-13F5-A8C4-CDF8-1482A825C08E}"/>
              </a:ext>
            </a:extLst>
          </p:cNvPr>
          <p:cNvGrpSpPr/>
          <p:nvPr/>
        </p:nvGrpSpPr>
        <p:grpSpPr>
          <a:xfrm>
            <a:off x="727475" y="4603510"/>
            <a:ext cx="7692600" cy="205286"/>
            <a:chOff x="727475" y="1087800"/>
            <a:chExt cx="7692600" cy="205286"/>
          </a:xfrm>
        </p:grpSpPr>
        <p:cxnSp>
          <p:nvCxnSpPr>
            <p:cNvPr id="10" name="Google Shape;496;p69">
              <a:extLst>
                <a:ext uri="{FF2B5EF4-FFF2-40B4-BE49-F238E27FC236}">
                  <a16:creationId xmlns:a16="http://schemas.microsoft.com/office/drawing/2014/main" id="{97EB87F0-97C4-CC16-72F0-2B07B96784F7}"/>
                </a:ext>
              </a:extLst>
            </p:cNvPr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97;p69">
              <a:extLst>
                <a:ext uri="{FF2B5EF4-FFF2-40B4-BE49-F238E27FC236}">
                  <a16:creationId xmlns:a16="http://schemas.microsoft.com/office/drawing/2014/main" id="{DC045EDF-7670-CF0D-48B9-5E356608F523}"/>
                </a:ext>
              </a:extLst>
            </p:cNvPr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498;p69">
            <a:extLst>
              <a:ext uri="{FF2B5EF4-FFF2-40B4-BE49-F238E27FC236}">
                <a16:creationId xmlns:a16="http://schemas.microsoft.com/office/drawing/2014/main" id="{3A88B8E0-1140-11E8-B796-1485C82154C9}"/>
              </a:ext>
            </a:extLst>
          </p:cNvPr>
          <p:cNvSpPr txBox="1"/>
          <p:nvPr/>
        </p:nvSpPr>
        <p:spPr>
          <a:xfrm>
            <a:off x="2847650" y="4609113"/>
            <a:ext cx="33993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PHÂN LOẠI TIN TỨC TRÊN THE GUARDIAN</a:t>
            </a:r>
            <a:endParaRPr lang="en-US" sz="1000" dirty="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13" name="Google Shape;499;p69">
            <a:extLst>
              <a:ext uri="{FF2B5EF4-FFF2-40B4-BE49-F238E27FC236}">
                <a16:creationId xmlns:a16="http://schemas.microsoft.com/office/drawing/2014/main" id="{644BBE8F-87C4-EA43-7AFB-F51D3327C059}"/>
              </a:ext>
            </a:extLst>
          </p:cNvPr>
          <p:cNvSpPr txBox="1"/>
          <p:nvPr/>
        </p:nvSpPr>
        <p:spPr>
          <a:xfrm>
            <a:off x="65831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EDITION Nº 001</a:t>
            </a:r>
            <a:endParaRPr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6"/>
          <p:cNvSpPr txBox="1">
            <a:spLocks noGrp="1"/>
          </p:cNvSpPr>
          <p:nvPr>
            <p:ph type="title"/>
          </p:nvPr>
        </p:nvSpPr>
        <p:spPr>
          <a:xfrm>
            <a:off x="2550000" y="3290249"/>
            <a:ext cx="40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" dirty="0"/>
              <a:t>—</a:t>
            </a:r>
            <a:r>
              <a:rPr lang="en-ID" b="0" dirty="0"/>
              <a:t>Author Bulwer Lytton</a:t>
            </a:r>
            <a:endParaRPr dirty="0"/>
          </a:p>
        </p:txBody>
      </p:sp>
      <p:sp>
        <p:nvSpPr>
          <p:cNvPr id="634" name="Google Shape;634;p76"/>
          <p:cNvSpPr txBox="1">
            <a:spLocks noGrp="1"/>
          </p:cNvSpPr>
          <p:nvPr>
            <p:ph type="subTitle" idx="1"/>
          </p:nvPr>
        </p:nvSpPr>
        <p:spPr>
          <a:xfrm>
            <a:off x="2250150" y="1355551"/>
            <a:ext cx="4643700" cy="16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"</a:t>
            </a:r>
            <a:r>
              <a:rPr lang="en-US" b="1" dirty="0"/>
              <a:t>The pen is mightier than the sword</a:t>
            </a:r>
            <a:r>
              <a:rPr lang="en-US" dirty="0"/>
              <a:t>"</a:t>
            </a:r>
            <a:endParaRPr sz="2500" dirty="0"/>
          </a:p>
        </p:txBody>
      </p:sp>
      <p:cxnSp>
        <p:nvCxnSpPr>
          <p:cNvPr id="641" name="Google Shape;641;p76"/>
          <p:cNvCxnSpPr/>
          <p:nvPr/>
        </p:nvCxnSpPr>
        <p:spPr>
          <a:xfrm>
            <a:off x="2033600" y="3222300"/>
            <a:ext cx="502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" name="Google Shape;642;p76"/>
          <p:cNvCxnSpPr/>
          <p:nvPr/>
        </p:nvCxnSpPr>
        <p:spPr>
          <a:xfrm>
            <a:off x="2033600" y="1235300"/>
            <a:ext cx="502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94;p69">
            <a:extLst>
              <a:ext uri="{FF2B5EF4-FFF2-40B4-BE49-F238E27FC236}">
                <a16:creationId xmlns:a16="http://schemas.microsoft.com/office/drawing/2014/main" id="{2B2AEF40-F815-24B1-F09F-F35945790DD2}"/>
              </a:ext>
            </a:extLst>
          </p:cNvPr>
          <p:cNvSpPr txBox="1"/>
          <p:nvPr/>
        </p:nvSpPr>
        <p:spPr>
          <a:xfrm>
            <a:off x="7199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SUNDAY ● SEPTEMBER 24 ● 2023</a:t>
            </a:r>
            <a:endParaRPr sz="8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" name="Google Shape;495;p69">
            <a:extLst>
              <a:ext uri="{FF2B5EF4-FFF2-40B4-BE49-F238E27FC236}">
                <a16:creationId xmlns:a16="http://schemas.microsoft.com/office/drawing/2014/main" id="{B9C39791-5CE3-885B-0DBB-34A25165B3A1}"/>
              </a:ext>
            </a:extLst>
          </p:cNvPr>
          <p:cNvGrpSpPr/>
          <p:nvPr/>
        </p:nvGrpSpPr>
        <p:grpSpPr>
          <a:xfrm>
            <a:off x="727475" y="4603510"/>
            <a:ext cx="7692600" cy="205286"/>
            <a:chOff x="727475" y="1087800"/>
            <a:chExt cx="7692600" cy="205286"/>
          </a:xfrm>
        </p:grpSpPr>
        <p:cxnSp>
          <p:nvCxnSpPr>
            <p:cNvPr id="4" name="Google Shape;496;p69">
              <a:extLst>
                <a:ext uri="{FF2B5EF4-FFF2-40B4-BE49-F238E27FC236}">
                  <a16:creationId xmlns:a16="http://schemas.microsoft.com/office/drawing/2014/main" id="{0A8F1706-B32A-BA33-944D-A3C15119D00A}"/>
                </a:ext>
              </a:extLst>
            </p:cNvPr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497;p69">
              <a:extLst>
                <a:ext uri="{FF2B5EF4-FFF2-40B4-BE49-F238E27FC236}">
                  <a16:creationId xmlns:a16="http://schemas.microsoft.com/office/drawing/2014/main" id="{19C86FEC-F198-235A-667F-07255FF6BDB4}"/>
                </a:ext>
              </a:extLst>
            </p:cNvPr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Google Shape;498;p69">
            <a:extLst>
              <a:ext uri="{FF2B5EF4-FFF2-40B4-BE49-F238E27FC236}">
                <a16:creationId xmlns:a16="http://schemas.microsoft.com/office/drawing/2014/main" id="{712B9CBA-AF64-61A8-1829-E5E764E261A4}"/>
              </a:ext>
            </a:extLst>
          </p:cNvPr>
          <p:cNvSpPr txBox="1"/>
          <p:nvPr/>
        </p:nvSpPr>
        <p:spPr>
          <a:xfrm>
            <a:off x="2847650" y="4609113"/>
            <a:ext cx="33993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PHÂN LOẠI TIN TỨC TRÊN THE GUARDIAN</a:t>
            </a:r>
            <a:endParaRPr lang="en-US" sz="1000" dirty="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7" name="Google Shape;499;p69">
            <a:extLst>
              <a:ext uri="{FF2B5EF4-FFF2-40B4-BE49-F238E27FC236}">
                <a16:creationId xmlns:a16="http://schemas.microsoft.com/office/drawing/2014/main" id="{3ABF8074-0B52-9916-5AC2-037FC9963776}"/>
              </a:ext>
            </a:extLst>
          </p:cNvPr>
          <p:cNvSpPr txBox="1"/>
          <p:nvPr/>
        </p:nvSpPr>
        <p:spPr>
          <a:xfrm>
            <a:off x="65831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EDITION Nº 001</a:t>
            </a:r>
            <a:endParaRPr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77"/>
          <p:cNvPicPr preferRelativeResize="0"/>
          <p:nvPr/>
        </p:nvPicPr>
        <p:blipFill rotWithShape="1">
          <a:blip r:embed="rId3">
            <a:alphaModFix/>
          </a:blip>
          <a:srcRect t="16919" b="44453"/>
          <a:stretch/>
        </p:blipFill>
        <p:spPr>
          <a:xfrm>
            <a:off x="0" y="0"/>
            <a:ext cx="9144000" cy="235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48" name="Google Shape;648;p77"/>
          <p:cNvSpPr txBox="1">
            <a:spLocks noGrp="1"/>
          </p:cNvSpPr>
          <p:nvPr>
            <p:ph type="title"/>
          </p:nvPr>
        </p:nvSpPr>
        <p:spPr>
          <a:xfrm>
            <a:off x="720000" y="2500110"/>
            <a:ext cx="415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GIỚI THIỆU</a:t>
            </a:r>
            <a:endParaRPr dirty="0"/>
          </a:p>
        </p:txBody>
      </p:sp>
      <p:sp>
        <p:nvSpPr>
          <p:cNvPr id="649" name="Google Shape;649;p77"/>
          <p:cNvSpPr txBox="1">
            <a:spLocks noGrp="1"/>
          </p:cNvSpPr>
          <p:nvPr>
            <p:ph type="title" idx="2"/>
          </p:nvPr>
        </p:nvSpPr>
        <p:spPr>
          <a:xfrm>
            <a:off x="5950200" y="2500104"/>
            <a:ext cx="2469900" cy="16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650" name="Google Shape;650;p77"/>
          <p:cNvSpPr txBox="1">
            <a:spLocks noGrp="1"/>
          </p:cNvSpPr>
          <p:nvPr>
            <p:ph type="subTitle" idx="1"/>
          </p:nvPr>
        </p:nvSpPr>
        <p:spPr>
          <a:xfrm>
            <a:off x="720000" y="3452660"/>
            <a:ext cx="4152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cxnSp>
        <p:nvCxnSpPr>
          <p:cNvPr id="651" name="Google Shape;651;p77"/>
          <p:cNvCxnSpPr/>
          <p:nvPr/>
        </p:nvCxnSpPr>
        <p:spPr>
          <a:xfrm>
            <a:off x="720000" y="4173060"/>
            <a:ext cx="43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" name="Google Shape;652;p77"/>
          <p:cNvCxnSpPr/>
          <p:nvPr/>
        </p:nvCxnSpPr>
        <p:spPr>
          <a:xfrm>
            <a:off x="720000" y="3445660"/>
            <a:ext cx="43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94;p69">
            <a:extLst>
              <a:ext uri="{FF2B5EF4-FFF2-40B4-BE49-F238E27FC236}">
                <a16:creationId xmlns:a16="http://schemas.microsoft.com/office/drawing/2014/main" id="{5CBD9EC2-F88D-F3A9-BBCF-8BF87BE4BCFA}"/>
              </a:ext>
            </a:extLst>
          </p:cNvPr>
          <p:cNvSpPr txBox="1"/>
          <p:nvPr/>
        </p:nvSpPr>
        <p:spPr>
          <a:xfrm>
            <a:off x="7199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SUNDAY ● SEPTEMBER 24 ● 2023</a:t>
            </a:r>
            <a:endParaRPr sz="8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" name="Google Shape;495;p69">
            <a:extLst>
              <a:ext uri="{FF2B5EF4-FFF2-40B4-BE49-F238E27FC236}">
                <a16:creationId xmlns:a16="http://schemas.microsoft.com/office/drawing/2014/main" id="{5B274EC9-27AE-F6DE-681F-DE9C881461DB}"/>
              </a:ext>
            </a:extLst>
          </p:cNvPr>
          <p:cNvGrpSpPr/>
          <p:nvPr/>
        </p:nvGrpSpPr>
        <p:grpSpPr>
          <a:xfrm>
            <a:off x="727475" y="4603510"/>
            <a:ext cx="7692600" cy="205286"/>
            <a:chOff x="727475" y="1087800"/>
            <a:chExt cx="7692600" cy="205286"/>
          </a:xfrm>
        </p:grpSpPr>
        <p:cxnSp>
          <p:nvCxnSpPr>
            <p:cNvPr id="4" name="Google Shape;496;p69">
              <a:extLst>
                <a:ext uri="{FF2B5EF4-FFF2-40B4-BE49-F238E27FC236}">
                  <a16:creationId xmlns:a16="http://schemas.microsoft.com/office/drawing/2014/main" id="{E1189A77-D29E-14BD-FE4D-FDC0D3D975D9}"/>
                </a:ext>
              </a:extLst>
            </p:cNvPr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497;p69">
              <a:extLst>
                <a:ext uri="{FF2B5EF4-FFF2-40B4-BE49-F238E27FC236}">
                  <a16:creationId xmlns:a16="http://schemas.microsoft.com/office/drawing/2014/main" id="{FF9AE433-4B60-1E1F-761C-91CF2E8B7C45}"/>
                </a:ext>
              </a:extLst>
            </p:cNvPr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Google Shape;498;p69">
            <a:extLst>
              <a:ext uri="{FF2B5EF4-FFF2-40B4-BE49-F238E27FC236}">
                <a16:creationId xmlns:a16="http://schemas.microsoft.com/office/drawing/2014/main" id="{B9625880-8369-63F2-CE37-219F0590C0F0}"/>
              </a:ext>
            </a:extLst>
          </p:cNvPr>
          <p:cNvSpPr txBox="1"/>
          <p:nvPr/>
        </p:nvSpPr>
        <p:spPr>
          <a:xfrm>
            <a:off x="2847650" y="4609113"/>
            <a:ext cx="33993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PHÂN LOẠI TIN TỨC TRÊN THE GUARDIAN</a:t>
            </a:r>
            <a:endParaRPr lang="en-US" sz="1000" dirty="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7" name="Google Shape;499;p69">
            <a:extLst>
              <a:ext uri="{FF2B5EF4-FFF2-40B4-BE49-F238E27FC236}">
                <a16:creationId xmlns:a16="http://schemas.microsoft.com/office/drawing/2014/main" id="{C052B1FB-FFB9-D6A9-2563-2E7950040817}"/>
              </a:ext>
            </a:extLst>
          </p:cNvPr>
          <p:cNvSpPr txBox="1"/>
          <p:nvPr/>
        </p:nvSpPr>
        <p:spPr>
          <a:xfrm>
            <a:off x="65831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EDITION Nº 001</a:t>
            </a:r>
            <a:endParaRPr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2"/>
          <p:cNvSpPr txBox="1">
            <a:spLocks noGrp="1"/>
          </p:cNvSpPr>
          <p:nvPr>
            <p:ph type="subTitle" idx="1"/>
          </p:nvPr>
        </p:nvSpPr>
        <p:spPr>
          <a:xfrm>
            <a:off x="4811175" y="3449900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dirty="0"/>
              <a:t>Trung </a:t>
            </a:r>
            <a:r>
              <a:rPr lang="en-ID" dirty="0" err="1"/>
              <a:t>bình</a:t>
            </a:r>
            <a:r>
              <a:rPr lang="en-ID" dirty="0"/>
              <a:t> 31 </a:t>
            </a:r>
            <a:r>
              <a:rPr lang="en-ID" dirty="0" err="1"/>
              <a:t>phút</a:t>
            </a:r>
            <a:r>
              <a:rPr lang="en-ID" dirty="0"/>
              <a:t>/</a:t>
            </a:r>
            <a:r>
              <a:rPr lang="en-ID" dirty="0" err="1"/>
              <a:t>tháng</a:t>
            </a:r>
            <a:endParaRPr dirty="0"/>
          </a:p>
        </p:txBody>
      </p:sp>
      <p:sp>
        <p:nvSpPr>
          <p:cNvPr id="741" name="Google Shape;741;p82"/>
          <p:cNvSpPr txBox="1">
            <a:spLocks noGrp="1"/>
          </p:cNvSpPr>
          <p:nvPr>
            <p:ph type="subTitle" idx="2"/>
          </p:nvPr>
        </p:nvSpPr>
        <p:spPr>
          <a:xfrm flipH="1">
            <a:off x="1480069" y="1713150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/>
              <a:t> Vương quốc Anh, thành lập năm 1821</a:t>
            </a:r>
            <a:endParaRPr dirty="0"/>
          </a:p>
        </p:txBody>
      </p:sp>
      <p:sp>
        <p:nvSpPr>
          <p:cNvPr id="742" name="Google Shape;742;p82"/>
          <p:cNvSpPr txBox="1">
            <a:spLocks noGrp="1"/>
          </p:cNvSpPr>
          <p:nvPr>
            <p:ph type="title"/>
          </p:nvPr>
        </p:nvSpPr>
        <p:spPr>
          <a:xfrm>
            <a:off x="4811175" y="3034700"/>
            <a:ext cx="20877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THỜI LƯỢNG</a:t>
            </a:r>
            <a:endParaRPr dirty="0"/>
          </a:p>
        </p:txBody>
      </p:sp>
      <p:sp>
        <p:nvSpPr>
          <p:cNvPr id="743" name="Google Shape;743;p82"/>
          <p:cNvSpPr txBox="1">
            <a:spLocks noGrp="1"/>
          </p:cNvSpPr>
          <p:nvPr>
            <p:ph type="title" idx="3"/>
          </p:nvPr>
        </p:nvSpPr>
        <p:spPr>
          <a:xfrm flipH="1">
            <a:off x="1480064" y="1297950"/>
            <a:ext cx="20877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HÌNH THÀNH</a:t>
            </a:r>
            <a:endParaRPr dirty="0"/>
          </a:p>
        </p:txBody>
      </p:sp>
      <p:sp>
        <p:nvSpPr>
          <p:cNvPr id="750" name="Google Shape;750;p82"/>
          <p:cNvSpPr txBox="1">
            <a:spLocks noGrp="1"/>
          </p:cNvSpPr>
          <p:nvPr>
            <p:ph type="subTitle" idx="4"/>
          </p:nvPr>
        </p:nvSpPr>
        <p:spPr>
          <a:xfrm>
            <a:off x="4811046" y="1713150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dirty="0"/>
              <a:t>“</a:t>
            </a:r>
            <a:r>
              <a:rPr lang="en-ID" dirty="0" err="1"/>
              <a:t>Tờ</a:t>
            </a:r>
            <a:r>
              <a:rPr lang="en-ID" dirty="0"/>
              <a:t> </a:t>
            </a:r>
            <a:r>
              <a:rPr lang="en-ID" dirty="0" err="1"/>
              <a:t>báo</a:t>
            </a:r>
            <a:r>
              <a:rPr lang="en-ID" dirty="0"/>
              <a:t> </a:t>
            </a:r>
            <a:r>
              <a:rPr lang="en-ID" dirty="0" err="1"/>
              <a:t>của</a:t>
            </a:r>
            <a:r>
              <a:rPr lang="en-ID" dirty="0"/>
              <a:t> </a:t>
            </a:r>
            <a:r>
              <a:rPr lang="en-ID" dirty="0" err="1"/>
              <a:t>năm</a:t>
            </a:r>
            <a:r>
              <a:rPr lang="en-ID" dirty="0"/>
              <a:t>” </a:t>
            </a:r>
            <a:r>
              <a:rPr lang="en-ID" dirty="0" err="1"/>
              <a:t>tại</a:t>
            </a:r>
            <a:r>
              <a:rPr lang="en-ID" dirty="0"/>
              <a:t> </a:t>
            </a:r>
            <a:r>
              <a:rPr lang="en-ID" dirty="0" err="1"/>
              <a:t>Giải</a:t>
            </a:r>
            <a:r>
              <a:rPr lang="en-ID" dirty="0"/>
              <a:t> British Press Awards</a:t>
            </a:r>
            <a:endParaRPr dirty="0"/>
          </a:p>
        </p:txBody>
      </p:sp>
      <p:sp>
        <p:nvSpPr>
          <p:cNvPr id="751" name="Google Shape;751;p82"/>
          <p:cNvSpPr txBox="1">
            <a:spLocks noGrp="1"/>
          </p:cNvSpPr>
          <p:nvPr>
            <p:ph type="title" idx="5"/>
          </p:nvPr>
        </p:nvSpPr>
        <p:spPr>
          <a:xfrm>
            <a:off x="4811050" y="1297950"/>
            <a:ext cx="20877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THÀNH TỰU</a:t>
            </a:r>
            <a:endParaRPr dirty="0"/>
          </a:p>
        </p:txBody>
      </p:sp>
      <p:sp>
        <p:nvSpPr>
          <p:cNvPr id="752" name="Google Shape;752;p82"/>
          <p:cNvSpPr txBox="1">
            <a:spLocks noGrp="1"/>
          </p:cNvSpPr>
          <p:nvPr>
            <p:ph type="subTitle" idx="6"/>
          </p:nvPr>
        </p:nvSpPr>
        <p:spPr>
          <a:xfrm flipH="1">
            <a:off x="1480069" y="3449900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/>
              <a:t>35,6 triệu lượt đọc/tháng trên cả bản in và bản điện tử</a:t>
            </a:r>
            <a:endParaRPr dirty="0"/>
          </a:p>
        </p:txBody>
      </p:sp>
      <p:sp>
        <p:nvSpPr>
          <p:cNvPr id="753" name="Google Shape;753;p82"/>
          <p:cNvSpPr txBox="1">
            <a:spLocks noGrp="1"/>
          </p:cNvSpPr>
          <p:nvPr>
            <p:ph type="title" idx="7"/>
          </p:nvPr>
        </p:nvSpPr>
        <p:spPr>
          <a:xfrm flipH="1">
            <a:off x="1480064" y="3034700"/>
            <a:ext cx="20877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LƯỢNG ĐỌC</a:t>
            </a:r>
            <a:endParaRPr dirty="0"/>
          </a:p>
        </p:txBody>
      </p:sp>
      <p:cxnSp>
        <p:nvCxnSpPr>
          <p:cNvPr id="754" name="Google Shape;754;p82"/>
          <p:cNvCxnSpPr/>
          <p:nvPr/>
        </p:nvCxnSpPr>
        <p:spPr>
          <a:xfrm>
            <a:off x="1479250" y="1765050"/>
            <a:ext cx="208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" name="Google Shape;755;p82"/>
          <p:cNvCxnSpPr/>
          <p:nvPr/>
        </p:nvCxnSpPr>
        <p:spPr>
          <a:xfrm>
            <a:off x="4811175" y="3505325"/>
            <a:ext cx="208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" name="Google Shape;756;p82"/>
          <p:cNvCxnSpPr/>
          <p:nvPr/>
        </p:nvCxnSpPr>
        <p:spPr>
          <a:xfrm rot="10800000">
            <a:off x="4812825" y="1765975"/>
            <a:ext cx="208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82"/>
          <p:cNvCxnSpPr/>
          <p:nvPr/>
        </p:nvCxnSpPr>
        <p:spPr>
          <a:xfrm rot="10800000">
            <a:off x="1480900" y="3506250"/>
            <a:ext cx="208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8" name="Google Shape;758;p82"/>
          <p:cNvGrpSpPr/>
          <p:nvPr/>
        </p:nvGrpSpPr>
        <p:grpSpPr>
          <a:xfrm>
            <a:off x="7155173" y="1600500"/>
            <a:ext cx="485386" cy="485386"/>
            <a:chOff x="1190625" y="238125"/>
            <a:chExt cx="5219200" cy="5219200"/>
          </a:xfrm>
        </p:grpSpPr>
        <p:sp>
          <p:nvSpPr>
            <p:cNvPr id="759" name="Google Shape;759;p82"/>
            <p:cNvSpPr/>
            <p:nvPr/>
          </p:nvSpPr>
          <p:spPr>
            <a:xfrm>
              <a:off x="1190625" y="849725"/>
              <a:ext cx="4893000" cy="4607600"/>
            </a:xfrm>
            <a:custGeom>
              <a:avLst/>
              <a:gdLst/>
              <a:ahLst/>
              <a:cxnLst/>
              <a:rect l="l" t="t" r="r" b="b"/>
              <a:pathLst>
                <a:path w="195720" h="184304" extrusionOk="0">
                  <a:moveTo>
                    <a:pt x="122324" y="122325"/>
                  </a:moveTo>
                  <a:lnTo>
                    <a:pt x="122324" y="148747"/>
                  </a:lnTo>
                  <a:cubicBezTo>
                    <a:pt x="117138" y="150574"/>
                    <a:pt x="113060" y="154652"/>
                    <a:pt x="111234" y="159838"/>
                  </a:cubicBezTo>
                  <a:lnTo>
                    <a:pt x="84485" y="159838"/>
                  </a:lnTo>
                  <a:cubicBezTo>
                    <a:pt x="82659" y="154652"/>
                    <a:pt x="78581" y="150574"/>
                    <a:pt x="73395" y="148747"/>
                  </a:cubicBezTo>
                  <a:lnTo>
                    <a:pt x="73395" y="140690"/>
                  </a:lnTo>
                  <a:cubicBezTo>
                    <a:pt x="73395" y="137298"/>
                    <a:pt x="76135" y="134558"/>
                    <a:pt x="79495" y="134558"/>
                  </a:cubicBezTo>
                  <a:cubicBezTo>
                    <a:pt x="87486" y="134558"/>
                    <a:pt x="94271" y="129437"/>
                    <a:pt x="96816" y="122325"/>
                  </a:cubicBezTo>
                  <a:close/>
                  <a:moveTo>
                    <a:pt x="177387" y="1"/>
                  </a:moveTo>
                  <a:cubicBezTo>
                    <a:pt x="147018" y="1"/>
                    <a:pt x="122324" y="24694"/>
                    <a:pt x="122324" y="55063"/>
                  </a:cubicBezTo>
                  <a:lnTo>
                    <a:pt x="122324" y="61163"/>
                  </a:lnTo>
                  <a:lnTo>
                    <a:pt x="80995" y="61163"/>
                  </a:lnTo>
                  <a:cubicBezTo>
                    <a:pt x="72677" y="61163"/>
                    <a:pt x="65011" y="64262"/>
                    <a:pt x="59270" y="69318"/>
                  </a:cubicBezTo>
                  <a:cubicBezTo>
                    <a:pt x="55062" y="57477"/>
                    <a:pt x="43841" y="48931"/>
                    <a:pt x="30565" y="48931"/>
                  </a:cubicBezTo>
                  <a:cubicBezTo>
                    <a:pt x="13733" y="48931"/>
                    <a:pt x="0" y="62664"/>
                    <a:pt x="0" y="79528"/>
                  </a:cubicBezTo>
                  <a:lnTo>
                    <a:pt x="0" y="122325"/>
                  </a:lnTo>
                  <a:lnTo>
                    <a:pt x="6100" y="122325"/>
                  </a:lnTo>
                  <a:cubicBezTo>
                    <a:pt x="22964" y="122325"/>
                    <a:pt x="36697" y="108592"/>
                    <a:pt x="36697" y="91761"/>
                  </a:cubicBezTo>
                  <a:lnTo>
                    <a:pt x="36697" y="79528"/>
                  </a:lnTo>
                  <a:cubicBezTo>
                    <a:pt x="36697" y="76136"/>
                    <a:pt x="39437" y="73396"/>
                    <a:pt x="42797" y="73396"/>
                  </a:cubicBezTo>
                  <a:cubicBezTo>
                    <a:pt x="46190" y="73396"/>
                    <a:pt x="48930" y="76136"/>
                    <a:pt x="48930" y="79528"/>
                  </a:cubicBezTo>
                  <a:lnTo>
                    <a:pt x="48930" y="91761"/>
                  </a:lnTo>
                  <a:lnTo>
                    <a:pt x="49191" y="91761"/>
                  </a:lnTo>
                  <a:cubicBezTo>
                    <a:pt x="49191" y="101318"/>
                    <a:pt x="53529" y="110452"/>
                    <a:pt x="61162" y="116193"/>
                  </a:cubicBezTo>
                  <a:lnTo>
                    <a:pt x="61162" y="148747"/>
                  </a:lnTo>
                  <a:cubicBezTo>
                    <a:pt x="55976" y="150574"/>
                    <a:pt x="51898" y="154652"/>
                    <a:pt x="50071" y="159838"/>
                  </a:cubicBezTo>
                  <a:lnTo>
                    <a:pt x="24465" y="159838"/>
                  </a:lnTo>
                  <a:lnTo>
                    <a:pt x="24465" y="172071"/>
                  </a:lnTo>
                  <a:lnTo>
                    <a:pt x="50071" y="172071"/>
                  </a:lnTo>
                  <a:cubicBezTo>
                    <a:pt x="52583" y="179182"/>
                    <a:pt x="59303" y="184303"/>
                    <a:pt x="67262" y="184303"/>
                  </a:cubicBezTo>
                  <a:cubicBezTo>
                    <a:pt x="75254" y="184303"/>
                    <a:pt x="81974" y="179182"/>
                    <a:pt x="84485" y="172071"/>
                  </a:cubicBezTo>
                  <a:lnTo>
                    <a:pt x="111234" y="172071"/>
                  </a:lnTo>
                  <a:cubicBezTo>
                    <a:pt x="113745" y="179182"/>
                    <a:pt x="120465" y="184303"/>
                    <a:pt x="128457" y="184303"/>
                  </a:cubicBezTo>
                  <a:cubicBezTo>
                    <a:pt x="136416" y="184303"/>
                    <a:pt x="143136" y="179182"/>
                    <a:pt x="145648" y="172071"/>
                  </a:cubicBezTo>
                  <a:lnTo>
                    <a:pt x="171254" y="172071"/>
                  </a:lnTo>
                  <a:lnTo>
                    <a:pt x="171254" y="159838"/>
                  </a:lnTo>
                  <a:lnTo>
                    <a:pt x="145648" y="159838"/>
                  </a:lnTo>
                  <a:cubicBezTo>
                    <a:pt x="143821" y="154652"/>
                    <a:pt x="139744" y="150574"/>
                    <a:pt x="134557" y="148747"/>
                  </a:cubicBezTo>
                  <a:lnTo>
                    <a:pt x="134557" y="140690"/>
                  </a:lnTo>
                  <a:cubicBezTo>
                    <a:pt x="134557" y="137298"/>
                    <a:pt x="137297" y="134558"/>
                    <a:pt x="140689" y="134558"/>
                  </a:cubicBezTo>
                  <a:cubicBezTo>
                    <a:pt x="150802" y="134558"/>
                    <a:pt x="159022" y="126338"/>
                    <a:pt x="159022" y="116225"/>
                  </a:cubicBezTo>
                  <a:cubicBezTo>
                    <a:pt x="166655" y="110550"/>
                    <a:pt x="171254" y="101481"/>
                    <a:pt x="171254" y="91761"/>
                  </a:cubicBezTo>
                  <a:lnTo>
                    <a:pt x="171254" y="60119"/>
                  </a:lnTo>
                  <a:cubicBezTo>
                    <a:pt x="173179" y="60804"/>
                    <a:pt x="175234" y="61163"/>
                    <a:pt x="177387" y="61163"/>
                  </a:cubicBezTo>
                  <a:lnTo>
                    <a:pt x="195719" y="61163"/>
                  </a:lnTo>
                  <a:lnTo>
                    <a:pt x="1957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82"/>
            <p:cNvSpPr/>
            <p:nvPr/>
          </p:nvSpPr>
          <p:spPr>
            <a:xfrm>
              <a:off x="3645250" y="238125"/>
              <a:ext cx="2764575" cy="1834875"/>
            </a:xfrm>
            <a:custGeom>
              <a:avLst/>
              <a:gdLst/>
              <a:ahLst/>
              <a:cxnLst/>
              <a:rect l="l" t="t" r="r" b="b"/>
              <a:pathLst>
                <a:path w="110583" h="73395" extrusionOk="0">
                  <a:moveTo>
                    <a:pt x="79202" y="0"/>
                  </a:moveTo>
                  <a:cubicBezTo>
                    <a:pt x="37416" y="0"/>
                    <a:pt x="3132" y="32424"/>
                    <a:pt x="1" y="73395"/>
                  </a:cubicBezTo>
                  <a:lnTo>
                    <a:pt x="12168" y="73395"/>
                  </a:lnTo>
                  <a:cubicBezTo>
                    <a:pt x="15267" y="39144"/>
                    <a:pt x="44135" y="12232"/>
                    <a:pt x="79202" y="12232"/>
                  </a:cubicBezTo>
                  <a:lnTo>
                    <a:pt x="104841" y="12232"/>
                  </a:lnTo>
                  <a:lnTo>
                    <a:pt x="110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" name="Google Shape;761;p82"/>
          <p:cNvGrpSpPr/>
          <p:nvPr/>
        </p:nvGrpSpPr>
        <p:grpSpPr>
          <a:xfrm>
            <a:off x="7155185" y="3418888"/>
            <a:ext cx="485386" cy="485386"/>
            <a:chOff x="1190625" y="238125"/>
            <a:chExt cx="5219200" cy="5219200"/>
          </a:xfrm>
        </p:grpSpPr>
        <p:sp>
          <p:nvSpPr>
            <p:cNvPr id="762" name="Google Shape;762;p82"/>
            <p:cNvSpPr/>
            <p:nvPr/>
          </p:nvSpPr>
          <p:spPr>
            <a:xfrm>
              <a:off x="3341900" y="3612650"/>
              <a:ext cx="917450" cy="917450"/>
            </a:xfrm>
            <a:custGeom>
              <a:avLst/>
              <a:gdLst/>
              <a:ahLst/>
              <a:cxnLst/>
              <a:rect l="l" t="t" r="r" b="b"/>
              <a:pathLst>
                <a:path w="36698" h="36698" extrusionOk="0">
                  <a:moveTo>
                    <a:pt x="0" y="0"/>
                  </a:moveTo>
                  <a:lnTo>
                    <a:pt x="0" y="18332"/>
                  </a:lnTo>
                  <a:cubicBezTo>
                    <a:pt x="0" y="28445"/>
                    <a:pt x="8220" y="36697"/>
                    <a:pt x="18333" y="36697"/>
                  </a:cubicBezTo>
                  <a:cubicBezTo>
                    <a:pt x="28445" y="36697"/>
                    <a:pt x="36698" y="28445"/>
                    <a:pt x="36698" y="18332"/>
                  </a:cubicBezTo>
                  <a:lnTo>
                    <a:pt x="36698" y="0"/>
                  </a:lnTo>
                  <a:lnTo>
                    <a:pt x="24465" y="0"/>
                  </a:lnTo>
                  <a:lnTo>
                    <a:pt x="24465" y="24465"/>
                  </a:lnTo>
                  <a:lnTo>
                    <a:pt x="12233" y="24465"/>
                  </a:lnTo>
                  <a:lnTo>
                    <a:pt x="122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82"/>
            <p:cNvSpPr/>
            <p:nvPr/>
          </p:nvSpPr>
          <p:spPr>
            <a:xfrm>
              <a:off x="4870950" y="1166150"/>
              <a:ext cx="1130300" cy="305825"/>
            </a:xfrm>
            <a:custGeom>
              <a:avLst/>
              <a:gdLst/>
              <a:ahLst/>
              <a:cxnLst/>
              <a:rect l="l" t="t" r="r" b="b"/>
              <a:pathLst>
                <a:path w="45212" h="12233" extrusionOk="0">
                  <a:moveTo>
                    <a:pt x="0" y="0"/>
                  </a:moveTo>
                  <a:lnTo>
                    <a:pt x="0" y="12233"/>
                  </a:lnTo>
                  <a:lnTo>
                    <a:pt x="45212" y="12233"/>
                  </a:lnTo>
                  <a:cubicBezTo>
                    <a:pt x="42537" y="7927"/>
                    <a:pt x="39568" y="3817"/>
                    <a:pt x="36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82"/>
            <p:cNvSpPr/>
            <p:nvPr/>
          </p:nvSpPr>
          <p:spPr>
            <a:xfrm>
              <a:off x="2424450" y="2389400"/>
              <a:ext cx="611650" cy="305825"/>
            </a:xfrm>
            <a:custGeom>
              <a:avLst/>
              <a:gdLst/>
              <a:ahLst/>
              <a:cxnLst/>
              <a:rect l="l" t="t" r="r" b="b"/>
              <a:pathLst>
                <a:path w="24466" h="12233" extrusionOk="0">
                  <a:moveTo>
                    <a:pt x="12233" y="0"/>
                  </a:moveTo>
                  <a:cubicBezTo>
                    <a:pt x="5448" y="0"/>
                    <a:pt x="1" y="2708"/>
                    <a:pt x="1" y="6100"/>
                  </a:cubicBezTo>
                  <a:cubicBezTo>
                    <a:pt x="1" y="9493"/>
                    <a:pt x="5448" y="12233"/>
                    <a:pt x="12233" y="12233"/>
                  </a:cubicBezTo>
                  <a:cubicBezTo>
                    <a:pt x="18986" y="12233"/>
                    <a:pt x="24466" y="9493"/>
                    <a:pt x="24466" y="6100"/>
                  </a:cubicBezTo>
                  <a:cubicBezTo>
                    <a:pt x="24466" y="2708"/>
                    <a:pt x="18986" y="0"/>
                    <a:pt x="12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82"/>
            <p:cNvSpPr/>
            <p:nvPr/>
          </p:nvSpPr>
          <p:spPr>
            <a:xfrm>
              <a:off x="2128425" y="238125"/>
              <a:ext cx="3343575" cy="622225"/>
            </a:xfrm>
            <a:custGeom>
              <a:avLst/>
              <a:gdLst/>
              <a:ahLst/>
              <a:cxnLst/>
              <a:rect l="l" t="t" r="r" b="b"/>
              <a:pathLst>
                <a:path w="133743" h="24889" extrusionOk="0">
                  <a:moveTo>
                    <a:pt x="66872" y="0"/>
                  </a:moveTo>
                  <a:cubicBezTo>
                    <a:pt x="41428" y="0"/>
                    <a:pt x="18105" y="9623"/>
                    <a:pt x="1" y="24889"/>
                  </a:cubicBezTo>
                  <a:lnTo>
                    <a:pt x="133742" y="24889"/>
                  </a:lnTo>
                  <a:cubicBezTo>
                    <a:pt x="115638" y="9623"/>
                    <a:pt x="92315" y="0"/>
                    <a:pt x="66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82"/>
            <p:cNvSpPr/>
            <p:nvPr/>
          </p:nvSpPr>
          <p:spPr>
            <a:xfrm>
              <a:off x="3953525" y="1166150"/>
              <a:ext cx="611625" cy="305825"/>
            </a:xfrm>
            <a:custGeom>
              <a:avLst/>
              <a:gdLst/>
              <a:ahLst/>
              <a:cxnLst/>
              <a:rect l="l" t="t" r="r" b="b"/>
              <a:pathLst>
                <a:path w="24465" h="12233" extrusionOk="0">
                  <a:moveTo>
                    <a:pt x="0" y="0"/>
                  </a:moveTo>
                  <a:lnTo>
                    <a:pt x="0" y="12233"/>
                  </a:lnTo>
                  <a:lnTo>
                    <a:pt x="24465" y="12233"/>
                  </a:lnTo>
                  <a:lnTo>
                    <a:pt x="244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82"/>
            <p:cNvSpPr/>
            <p:nvPr/>
          </p:nvSpPr>
          <p:spPr>
            <a:xfrm>
              <a:off x="1599175" y="1166150"/>
              <a:ext cx="1131125" cy="305825"/>
            </a:xfrm>
            <a:custGeom>
              <a:avLst/>
              <a:gdLst/>
              <a:ahLst/>
              <a:cxnLst/>
              <a:rect l="l" t="t" r="r" b="b"/>
              <a:pathLst>
                <a:path w="45245" h="12233" extrusionOk="0">
                  <a:moveTo>
                    <a:pt x="8906" y="0"/>
                  </a:moveTo>
                  <a:cubicBezTo>
                    <a:pt x="5644" y="3817"/>
                    <a:pt x="2675" y="7927"/>
                    <a:pt x="1" y="12233"/>
                  </a:cubicBezTo>
                  <a:lnTo>
                    <a:pt x="45244" y="12233"/>
                  </a:lnTo>
                  <a:lnTo>
                    <a:pt x="45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82"/>
            <p:cNvSpPr/>
            <p:nvPr/>
          </p:nvSpPr>
          <p:spPr>
            <a:xfrm>
              <a:off x="3036075" y="1166150"/>
              <a:ext cx="611650" cy="305825"/>
            </a:xfrm>
            <a:custGeom>
              <a:avLst/>
              <a:gdLst/>
              <a:ahLst/>
              <a:cxnLst/>
              <a:rect l="l" t="t" r="r" b="b"/>
              <a:pathLst>
                <a:path w="24466" h="12233" extrusionOk="0">
                  <a:moveTo>
                    <a:pt x="1" y="0"/>
                  </a:moveTo>
                  <a:lnTo>
                    <a:pt x="1" y="12233"/>
                  </a:lnTo>
                  <a:lnTo>
                    <a:pt x="24466" y="12233"/>
                  </a:lnTo>
                  <a:lnTo>
                    <a:pt x="24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82"/>
            <p:cNvSpPr/>
            <p:nvPr/>
          </p:nvSpPr>
          <p:spPr>
            <a:xfrm>
              <a:off x="1190625" y="1777775"/>
              <a:ext cx="5219200" cy="3679550"/>
            </a:xfrm>
            <a:custGeom>
              <a:avLst/>
              <a:gdLst/>
              <a:ahLst/>
              <a:cxnLst/>
              <a:rect l="l" t="t" r="r" b="b"/>
              <a:pathLst>
                <a:path w="208768" h="147182" extrusionOk="0">
                  <a:moveTo>
                    <a:pt x="61586" y="12233"/>
                  </a:moveTo>
                  <a:cubicBezTo>
                    <a:pt x="75287" y="12233"/>
                    <a:pt x="86051" y="20290"/>
                    <a:pt x="86051" y="30565"/>
                  </a:cubicBezTo>
                  <a:cubicBezTo>
                    <a:pt x="86051" y="40840"/>
                    <a:pt x="75287" y="48930"/>
                    <a:pt x="61586" y="48930"/>
                  </a:cubicBezTo>
                  <a:cubicBezTo>
                    <a:pt x="47853" y="48930"/>
                    <a:pt x="37121" y="40840"/>
                    <a:pt x="37121" y="30565"/>
                  </a:cubicBezTo>
                  <a:cubicBezTo>
                    <a:pt x="37121" y="20290"/>
                    <a:pt x="47853" y="12233"/>
                    <a:pt x="61586" y="12233"/>
                  </a:cubicBezTo>
                  <a:close/>
                  <a:moveTo>
                    <a:pt x="147213" y="12233"/>
                  </a:moveTo>
                  <a:cubicBezTo>
                    <a:pt x="160914" y="12233"/>
                    <a:pt x="171678" y="20290"/>
                    <a:pt x="171678" y="30565"/>
                  </a:cubicBezTo>
                  <a:cubicBezTo>
                    <a:pt x="171678" y="40840"/>
                    <a:pt x="160914" y="48930"/>
                    <a:pt x="147213" y="48930"/>
                  </a:cubicBezTo>
                  <a:cubicBezTo>
                    <a:pt x="133480" y="48930"/>
                    <a:pt x="122749" y="40840"/>
                    <a:pt x="122749" y="30565"/>
                  </a:cubicBezTo>
                  <a:cubicBezTo>
                    <a:pt x="122749" y="20290"/>
                    <a:pt x="133480" y="12233"/>
                    <a:pt x="147213" y="12233"/>
                  </a:cubicBezTo>
                  <a:close/>
                  <a:moveTo>
                    <a:pt x="159446" y="61163"/>
                  </a:moveTo>
                  <a:lnTo>
                    <a:pt x="159446" y="97860"/>
                  </a:lnTo>
                  <a:lnTo>
                    <a:pt x="134361" y="97860"/>
                  </a:lnTo>
                  <a:cubicBezTo>
                    <a:pt x="131491" y="111789"/>
                    <a:pt x="119160" y="122325"/>
                    <a:pt x="104384" y="122325"/>
                  </a:cubicBezTo>
                  <a:cubicBezTo>
                    <a:pt x="89607" y="122325"/>
                    <a:pt x="77276" y="111789"/>
                    <a:pt x="74406" y="97860"/>
                  </a:cubicBezTo>
                  <a:lnTo>
                    <a:pt x="49321" y="97860"/>
                  </a:lnTo>
                  <a:lnTo>
                    <a:pt x="49321" y="61163"/>
                  </a:lnTo>
                  <a:close/>
                  <a:moveTo>
                    <a:pt x="9753" y="0"/>
                  </a:moveTo>
                  <a:cubicBezTo>
                    <a:pt x="3784" y="13048"/>
                    <a:pt x="0" y="27531"/>
                    <a:pt x="0" y="42798"/>
                  </a:cubicBezTo>
                  <a:cubicBezTo>
                    <a:pt x="0" y="44853"/>
                    <a:pt x="196" y="46875"/>
                    <a:pt x="294" y="48930"/>
                  </a:cubicBezTo>
                  <a:lnTo>
                    <a:pt x="37089" y="48930"/>
                  </a:lnTo>
                  <a:lnTo>
                    <a:pt x="37089" y="61163"/>
                  </a:lnTo>
                  <a:lnTo>
                    <a:pt x="2120" y="61163"/>
                  </a:lnTo>
                  <a:cubicBezTo>
                    <a:pt x="2871" y="65305"/>
                    <a:pt x="3784" y="69415"/>
                    <a:pt x="5023" y="73395"/>
                  </a:cubicBezTo>
                  <a:lnTo>
                    <a:pt x="37121" y="73395"/>
                  </a:lnTo>
                  <a:lnTo>
                    <a:pt x="37121" y="85627"/>
                  </a:lnTo>
                  <a:lnTo>
                    <a:pt x="9753" y="85627"/>
                  </a:lnTo>
                  <a:cubicBezTo>
                    <a:pt x="26096" y="121607"/>
                    <a:pt x="62337" y="147181"/>
                    <a:pt x="104384" y="147181"/>
                  </a:cubicBezTo>
                  <a:cubicBezTo>
                    <a:pt x="146431" y="147181"/>
                    <a:pt x="182671" y="121607"/>
                    <a:pt x="199014" y="85627"/>
                  </a:cubicBezTo>
                  <a:lnTo>
                    <a:pt x="171678" y="85627"/>
                  </a:lnTo>
                  <a:lnTo>
                    <a:pt x="171678" y="73395"/>
                  </a:lnTo>
                  <a:lnTo>
                    <a:pt x="203744" y="73395"/>
                  </a:lnTo>
                  <a:cubicBezTo>
                    <a:pt x="204983" y="69415"/>
                    <a:pt x="205897" y="65305"/>
                    <a:pt x="206647" y="61163"/>
                  </a:cubicBezTo>
                  <a:lnTo>
                    <a:pt x="171678" y="61163"/>
                  </a:lnTo>
                  <a:lnTo>
                    <a:pt x="171678" y="48930"/>
                  </a:lnTo>
                  <a:lnTo>
                    <a:pt x="208474" y="48930"/>
                  </a:lnTo>
                  <a:cubicBezTo>
                    <a:pt x="208571" y="46875"/>
                    <a:pt x="208767" y="44853"/>
                    <a:pt x="208767" y="42798"/>
                  </a:cubicBezTo>
                  <a:cubicBezTo>
                    <a:pt x="208767" y="27531"/>
                    <a:pt x="204983" y="13048"/>
                    <a:pt x="199014" y="0"/>
                  </a:cubicBezTo>
                  <a:lnTo>
                    <a:pt x="110516" y="0"/>
                  </a:lnTo>
                  <a:lnTo>
                    <a:pt x="110516" y="48930"/>
                  </a:lnTo>
                  <a:lnTo>
                    <a:pt x="98284" y="48930"/>
                  </a:lnTo>
                  <a:lnTo>
                    <a:pt x="98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82"/>
            <p:cNvSpPr/>
            <p:nvPr/>
          </p:nvSpPr>
          <p:spPr>
            <a:xfrm>
              <a:off x="4565150" y="2389400"/>
              <a:ext cx="611625" cy="305825"/>
            </a:xfrm>
            <a:custGeom>
              <a:avLst/>
              <a:gdLst/>
              <a:ahLst/>
              <a:cxnLst/>
              <a:rect l="l" t="t" r="r" b="b"/>
              <a:pathLst>
                <a:path w="24465" h="12233" extrusionOk="0">
                  <a:moveTo>
                    <a:pt x="12232" y="0"/>
                  </a:moveTo>
                  <a:cubicBezTo>
                    <a:pt x="5448" y="0"/>
                    <a:pt x="0" y="2708"/>
                    <a:pt x="0" y="6100"/>
                  </a:cubicBezTo>
                  <a:cubicBezTo>
                    <a:pt x="0" y="9493"/>
                    <a:pt x="5448" y="12233"/>
                    <a:pt x="12232" y="12233"/>
                  </a:cubicBezTo>
                  <a:cubicBezTo>
                    <a:pt x="18985" y="12233"/>
                    <a:pt x="24465" y="9493"/>
                    <a:pt x="24465" y="6100"/>
                  </a:cubicBezTo>
                  <a:cubicBezTo>
                    <a:pt x="24465" y="2708"/>
                    <a:pt x="18985" y="0"/>
                    <a:pt x="12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82"/>
            <p:cNvSpPr/>
            <p:nvPr/>
          </p:nvSpPr>
          <p:spPr>
            <a:xfrm>
              <a:off x="2730275" y="3612650"/>
              <a:ext cx="305825" cy="305825"/>
            </a:xfrm>
            <a:custGeom>
              <a:avLst/>
              <a:gdLst/>
              <a:ahLst/>
              <a:cxnLst/>
              <a:rect l="l" t="t" r="r" b="b"/>
              <a:pathLst>
                <a:path w="12233" h="12233" extrusionOk="0">
                  <a:moveTo>
                    <a:pt x="0" y="0"/>
                  </a:moveTo>
                  <a:lnTo>
                    <a:pt x="0" y="12232"/>
                  </a:lnTo>
                  <a:lnTo>
                    <a:pt x="12233" y="12232"/>
                  </a:lnTo>
                  <a:lnTo>
                    <a:pt x="122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82"/>
            <p:cNvSpPr/>
            <p:nvPr/>
          </p:nvSpPr>
          <p:spPr>
            <a:xfrm>
              <a:off x="4565150" y="3612650"/>
              <a:ext cx="305825" cy="305825"/>
            </a:xfrm>
            <a:custGeom>
              <a:avLst/>
              <a:gdLst/>
              <a:ahLst/>
              <a:cxnLst/>
              <a:rect l="l" t="t" r="r" b="b"/>
              <a:pathLst>
                <a:path w="12233" h="12233" extrusionOk="0">
                  <a:moveTo>
                    <a:pt x="0" y="0"/>
                  </a:moveTo>
                  <a:lnTo>
                    <a:pt x="0" y="12232"/>
                  </a:lnTo>
                  <a:lnTo>
                    <a:pt x="12232" y="12232"/>
                  </a:lnTo>
                  <a:lnTo>
                    <a:pt x="122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p8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GIỚI THIỆU VỀ THE GUARDIAN</a:t>
            </a:r>
            <a:endParaRPr dirty="0"/>
          </a:p>
        </p:txBody>
      </p:sp>
      <p:sp>
        <p:nvSpPr>
          <p:cNvPr id="774" name="Google Shape;774;p82"/>
          <p:cNvSpPr/>
          <p:nvPr/>
        </p:nvSpPr>
        <p:spPr>
          <a:xfrm>
            <a:off x="7090664" y="3354398"/>
            <a:ext cx="614400" cy="61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82"/>
          <p:cNvSpPr/>
          <p:nvPr/>
        </p:nvSpPr>
        <p:spPr>
          <a:xfrm>
            <a:off x="7090652" y="1535986"/>
            <a:ext cx="614400" cy="61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" name="Google Shape;776;p82"/>
          <p:cNvGrpSpPr/>
          <p:nvPr/>
        </p:nvGrpSpPr>
        <p:grpSpPr>
          <a:xfrm>
            <a:off x="3855218" y="1600494"/>
            <a:ext cx="341289" cy="485386"/>
            <a:chOff x="1965325" y="238125"/>
            <a:chExt cx="3669775" cy="5219200"/>
          </a:xfrm>
        </p:grpSpPr>
        <p:sp>
          <p:nvSpPr>
            <p:cNvPr id="777" name="Google Shape;777;p82"/>
            <p:cNvSpPr/>
            <p:nvPr/>
          </p:nvSpPr>
          <p:spPr>
            <a:xfrm>
              <a:off x="1965325" y="849725"/>
              <a:ext cx="1791675" cy="1834900"/>
            </a:xfrm>
            <a:custGeom>
              <a:avLst/>
              <a:gdLst/>
              <a:ahLst/>
              <a:cxnLst/>
              <a:rect l="l" t="t" r="r" b="b"/>
              <a:pathLst>
                <a:path w="71667" h="73396" extrusionOk="0">
                  <a:moveTo>
                    <a:pt x="40286" y="1"/>
                  </a:moveTo>
                  <a:lnTo>
                    <a:pt x="28054" y="12233"/>
                  </a:lnTo>
                  <a:lnTo>
                    <a:pt x="15822" y="12233"/>
                  </a:lnTo>
                  <a:lnTo>
                    <a:pt x="1" y="28054"/>
                  </a:lnTo>
                  <a:lnTo>
                    <a:pt x="1" y="46093"/>
                  </a:lnTo>
                  <a:lnTo>
                    <a:pt x="40971" y="73396"/>
                  </a:lnTo>
                  <a:lnTo>
                    <a:pt x="42309" y="73396"/>
                  </a:lnTo>
                  <a:lnTo>
                    <a:pt x="71667" y="36698"/>
                  </a:lnTo>
                  <a:lnTo>
                    <a:pt x="42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82"/>
            <p:cNvSpPr/>
            <p:nvPr/>
          </p:nvSpPr>
          <p:spPr>
            <a:xfrm>
              <a:off x="3415275" y="849725"/>
              <a:ext cx="1075675" cy="672825"/>
            </a:xfrm>
            <a:custGeom>
              <a:avLst/>
              <a:gdLst/>
              <a:ahLst/>
              <a:cxnLst/>
              <a:rect l="l" t="t" r="r" b="b"/>
              <a:pathLst>
                <a:path w="43027" h="26913" extrusionOk="0">
                  <a:moveTo>
                    <a:pt x="1" y="1"/>
                  </a:moveTo>
                  <a:lnTo>
                    <a:pt x="21497" y="26912"/>
                  </a:lnTo>
                  <a:lnTo>
                    <a:pt x="43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82"/>
            <p:cNvSpPr/>
            <p:nvPr/>
          </p:nvSpPr>
          <p:spPr>
            <a:xfrm>
              <a:off x="3415275" y="2011825"/>
              <a:ext cx="1075675" cy="672800"/>
            </a:xfrm>
            <a:custGeom>
              <a:avLst/>
              <a:gdLst/>
              <a:ahLst/>
              <a:cxnLst/>
              <a:rect l="l" t="t" r="r" b="b"/>
              <a:pathLst>
                <a:path w="43027" h="26912" extrusionOk="0">
                  <a:moveTo>
                    <a:pt x="21497" y="0"/>
                  </a:moveTo>
                  <a:lnTo>
                    <a:pt x="1" y="26912"/>
                  </a:lnTo>
                  <a:lnTo>
                    <a:pt x="43027" y="26912"/>
                  </a:lnTo>
                  <a:lnTo>
                    <a:pt x="21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82"/>
            <p:cNvSpPr/>
            <p:nvPr/>
          </p:nvSpPr>
          <p:spPr>
            <a:xfrm>
              <a:off x="4149225" y="849725"/>
              <a:ext cx="1485875" cy="1834900"/>
            </a:xfrm>
            <a:custGeom>
              <a:avLst/>
              <a:gdLst/>
              <a:ahLst/>
              <a:cxnLst/>
              <a:rect l="l" t="t" r="r" b="b"/>
              <a:pathLst>
                <a:path w="59435" h="73396" extrusionOk="0">
                  <a:moveTo>
                    <a:pt x="29359" y="1"/>
                  </a:moveTo>
                  <a:lnTo>
                    <a:pt x="1" y="36698"/>
                  </a:lnTo>
                  <a:lnTo>
                    <a:pt x="29359" y="73396"/>
                  </a:lnTo>
                  <a:lnTo>
                    <a:pt x="47202" y="73396"/>
                  </a:lnTo>
                  <a:lnTo>
                    <a:pt x="47202" y="67296"/>
                  </a:lnTo>
                  <a:cubicBezTo>
                    <a:pt x="47202" y="63903"/>
                    <a:pt x="49942" y="61163"/>
                    <a:pt x="53334" y="61163"/>
                  </a:cubicBezTo>
                  <a:lnTo>
                    <a:pt x="59434" y="61163"/>
                  </a:lnTo>
                  <a:lnTo>
                    <a:pt x="59434" y="15822"/>
                  </a:lnTo>
                  <a:lnTo>
                    <a:pt x="43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82"/>
            <p:cNvSpPr/>
            <p:nvPr/>
          </p:nvSpPr>
          <p:spPr>
            <a:xfrm>
              <a:off x="3647700" y="238125"/>
              <a:ext cx="611650" cy="305825"/>
            </a:xfrm>
            <a:custGeom>
              <a:avLst/>
              <a:gdLst/>
              <a:ahLst/>
              <a:cxnLst/>
              <a:rect l="l" t="t" r="r" b="b"/>
              <a:pathLst>
                <a:path w="24466" h="12233" extrusionOk="0">
                  <a:moveTo>
                    <a:pt x="1" y="0"/>
                  </a:moveTo>
                  <a:lnTo>
                    <a:pt x="1" y="12232"/>
                  </a:lnTo>
                  <a:lnTo>
                    <a:pt x="24466" y="12232"/>
                  </a:lnTo>
                  <a:lnTo>
                    <a:pt x="24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82"/>
            <p:cNvSpPr/>
            <p:nvPr/>
          </p:nvSpPr>
          <p:spPr>
            <a:xfrm>
              <a:off x="3647700" y="2990425"/>
              <a:ext cx="611650" cy="2466900"/>
            </a:xfrm>
            <a:custGeom>
              <a:avLst/>
              <a:gdLst/>
              <a:ahLst/>
              <a:cxnLst/>
              <a:rect l="l" t="t" r="r" b="b"/>
              <a:pathLst>
                <a:path w="24466" h="98676" extrusionOk="0">
                  <a:moveTo>
                    <a:pt x="1" y="0"/>
                  </a:moveTo>
                  <a:lnTo>
                    <a:pt x="1" y="98675"/>
                  </a:lnTo>
                  <a:lnTo>
                    <a:pt x="24466" y="98675"/>
                  </a:lnTo>
                  <a:lnTo>
                    <a:pt x="24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82"/>
          <p:cNvGrpSpPr/>
          <p:nvPr/>
        </p:nvGrpSpPr>
        <p:grpSpPr>
          <a:xfrm flipH="1">
            <a:off x="3783193" y="3418881"/>
            <a:ext cx="485386" cy="485386"/>
            <a:chOff x="1190625" y="238125"/>
            <a:chExt cx="5219200" cy="5219200"/>
          </a:xfrm>
        </p:grpSpPr>
        <p:sp>
          <p:nvSpPr>
            <p:cNvPr id="784" name="Google Shape;784;p82"/>
            <p:cNvSpPr/>
            <p:nvPr/>
          </p:nvSpPr>
          <p:spPr>
            <a:xfrm>
              <a:off x="3188575" y="238125"/>
              <a:ext cx="1223275" cy="1529075"/>
            </a:xfrm>
            <a:custGeom>
              <a:avLst/>
              <a:gdLst/>
              <a:ahLst/>
              <a:cxnLst/>
              <a:rect l="l" t="t" r="r" b="b"/>
              <a:pathLst>
                <a:path w="48931" h="61163" extrusionOk="0">
                  <a:moveTo>
                    <a:pt x="1" y="0"/>
                  </a:moveTo>
                  <a:lnTo>
                    <a:pt x="1" y="36697"/>
                  </a:lnTo>
                  <a:cubicBezTo>
                    <a:pt x="1" y="50202"/>
                    <a:pt x="10961" y="61162"/>
                    <a:pt x="24466" y="61162"/>
                  </a:cubicBezTo>
                  <a:cubicBezTo>
                    <a:pt x="37970" y="61162"/>
                    <a:pt x="48930" y="50202"/>
                    <a:pt x="48930" y="36697"/>
                  </a:cubicBezTo>
                  <a:lnTo>
                    <a:pt x="48930" y="0"/>
                  </a:lnTo>
                  <a:cubicBezTo>
                    <a:pt x="41167" y="0"/>
                    <a:pt x="34056" y="3588"/>
                    <a:pt x="29359" y="9819"/>
                  </a:cubicBezTo>
                  <a:lnTo>
                    <a:pt x="24466" y="16310"/>
                  </a:lnTo>
                  <a:lnTo>
                    <a:pt x="19573" y="9819"/>
                  </a:lnTo>
                  <a:cubicBezTo>
                    <a:pt x="14875" y="3588"/>
                    <a:pt x="7764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82"/>
            <p:cNvSpPr/>
            <p:nvPr/>
          </p:nvSpPr>
          <p:spPr>
            <a:xfrm>
              <a:off x="5176750" y="849725"/>
              <a:ext cx="1233075" cy="917475"/>
            </a:xfrm>
            <a:custGeom>
              <a:avLst/>
              <a:gdLst/>
              <a:ahLst/>
              <a:cxnLst/>
              <a:rect l="l" t="t" r="r" b="b"/>
              <a:pathLst>
                <a:path w="49323" h="36699" extrusionOk="0">
                  <a:moveTo>
                    <a:pt x="1" y="1"/>
                  </a:moveTo>
                  <a:lnTo>
                    <a:pt x="1" y="24466"/>
                  </a:lnTo>
                  <a:cubicBezTo>
                    <a:pt x="1" y="31218"/>
                    <a:pt x="5481" y="36698"/>
                    <a:pt x="12233" y="36698"/>
                  </a:cubicBezTo>
                  <a:lnTo>
                    <a:pt x="49322" y="36698"/>
                  </a:lnTo>
                  <a:cubicBezTo>
                    <a:pt x="49322" y="16474"/>
                    <a:pt x="32458" y="1"/>
                    <a:pt x="12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2"/>
            <p:cNvSpPr/>
            <p:nvPr/>
          </p:nvSpPr>
          <p:spPr>
            <a:xfrm>
              <a:off x="1190625" y="849725"/>
              <a:ext cx="1233850" cy="917475"/>
            </a:xfrm>
            <a:custGeom>
              <a:avLst/>
              <a:gdLst/>
              <a:ahLst/>
              <a:cxnLst/>
              <a:rect l="l" t="t" r="r" b="b"/>
              <a:pathLst>
                <a:path w="49354" h="36699" extrusionOk="0">
                  <a:moveTo>
                    <a:pt x="37121" y="1"/>
                  </a:moveTo>
                  <a:cubicBezTo>
                    <a:pt x="16864" y="1"/>
                    <a:pt x="0" y="16474"/>
                    <a:pt x="0" y="36698"/>
                  </a:cubicBezTo>
                  <a:lnTo>
                    <a:pt x="37121" y="36698"/>
                  </a:lnTo>
                  <a:cubicBezTo>
                    <a:pt x="43841" y="36698"/>
                    <a:pt x="49354" y="31218"/>
                    <a:pt x="49354" y="24466"/>
                  </a:cubicBezTo>
                  <a:lnTo>
                    <a:pt x="493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2"/>
            <p:cNvSpPr/>
            <p:nvPr/>
          </p:nvSpPr>
          <p:spPr>
            <a:xfrm>
              <a:off x="2424450" y="3313350"/>
              <a:ext cx="1223275" cy="1060975"/>
            </a:xfrm>
            <a:custGeom>
              <a:avLst/>
              <a:gdLst/>
              <a:ahLst/>
              <a:cxnLst/>
              <a:rect l="l" t="t" r="r" b="b"/>
              <a:pathLst>
                <a:path w="48931" h="42439" extrusionOk="0">
                  <a:moveTo>
                    <a:pt x="1" y="1"/>
                  </a:moveTo>
                  <a:lnTo>
                    <a:pt x="1" y="30207"/>
                  </a:lnTo>
                  <a:lnTo>
                    <a:pt x="48931" y="42439"/>
                  </a:lnTo>
                  <a:lnTo>
                    <a:pt x="48931" y="122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2"/>
            <p:cNvSpPr/>
            <p:nvPr/>
          </p:nvSpPr>
          <p:spPr>
            <a:xfrm>
              <a:off x="3953525" y="3313350"/>
              <a:ext cx="1223250" cy="1060975"/>
            </a:xfrm>
            <a:custGeom>
              <a:avLst/>
              <a:gdLst/>
              <a:ahLst/>
              <a:cxnLst/>
              <a:rect l="l" t="t" r="r" b="b"/>
              <a:pathLst>
                <a:path w="48930" h="42439" extrusionOk="0">
                  <a:moveTo>
                    <a:pt x="48930" y="1"/>
                  </a:moveTo>
                  <a:lnTo>
                    <a:pt x="0" y="12233"/>
                  </a:lnTo>
                  <a:lnTo>
                    <a:pt x="0" y="42439"/>
                  </a:lnTo>
                  <a:lnTo>
                    <a:pt x="48930" y="30207"/>
                  </a:lnTo>
                  <a:lnTo>
                    <a:pt x="489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2"/>
            <p:cNvSpPr/>
            <p:nvPr/>
          </p:nvSpPr>
          <p:spPr>
            <a:xfrm>
              <a:off x="2424450" y="4384100"/>
              <a:ext cx="1223275" cy="1073225"/>
            </a:xfrm>
            <a:custGeom>
              <a:avLst/>
              <a:gdLst/>
              <a:ahLst/>
              <a:cxnLst/>
              <a:rect l="l" t="t" r="r" b="b"/>
              <a:pathLst>
                <a:path w="48931" h="42929" extrusionOk="0">
                  <a:moveTo>
                    <a:pt x="1" y="0"/>
                  </a:moveTo>
                  <a:lnTo>
                    <a:pt x="1" y="30565"/>
                  </a:lnTo>
                  <a:lnTo>
                    <a:pt x="48931" y="42928"/>
                  </a:lnTo>
                  <a:lnTo>
                    <a:pt x="48931" y="122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2"/>
            <p:cNvSpPr/>
            <p:nvPr/>
          </p:nvSpPr>
          <p:spPr>
            <a:xfrm>
              <a:off x="3953525" y="4384100"/>
              <a:ext cx="1223250" cy="1073225"/>
            </a:xfrm>
            <a:custGeom>
              <a:avLst/>
              <a:gdLst/>
              <a:ahLst/>
              <a:cxnLst/>
              <a:rect l="l" t="t" r="r" b="b"/>
              <a:pathLst>
                <a:path w="48930" h="42929" extrusionOk="0">
                  <a:moveTo>
                    <a:pt x="48930" y="0"/>
                  </a:moveTo>
                  <a:lnTo>
                    <a:pt x="0" y="12233"/>
                  </a:lnTo>
                  <a:lnTo>
                    <a:pt x="0" y="42928"/>
                  </a:lnTo>
                  <a:lnTo>
                    <a:pt x="48930" y="30565"/>
                  </a:lnTo>
                  <a:lnTo>
                    <a:pt x="48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82"/>
            <p:cNvSpPr/>
            <p:nvPr/>
          </p:nvSpPr>
          <p:spPr>
            <a:xfrm>
              <a:off x="2118650" y="849725"/>
              <a:ext cx="3363950" cy="2493000"/>
            </a:xfrm>
            <a:custGeom>
              <a:avLst/>
              <a:gdLst/>
              <a:ahLst/>
              <a:cxnLst/>
              <a:rect l="l" t="t" r="r" b="b"/>
              <a:pathLst>
                <a:path w="134558" h="99720" extrusionOk="0">
                  <a:moveTo>
                    <a:pt x="24465" y="1"/>
                  </a:moveTo>
                  <a:lnTo>
                    <a:pt x="24465" y="24466"/>
                  </a:lnTo>
                  <a:cubicBezTo>
                    <a:pt x="24465" y="37970"/>
                    <a:pt x="13472" y="48931"/>
                    <a:pt x="0" y="48931"/>
                  </a:cubicBezTo>
                  <a:lnTo>
                    <a:pt x="0" y="70753"/>
                  </a:lnTo>
                  <a:lnTo>
                    <a:pt x="6916" y="84617"/>
                  </a:lnTo>
                  <a:lnTo>
                    <a:pt x="67263" y="99720"/>
                  </a:lnTo>
                  <a:lnTo>
                    <a:pt x="127609" y="84617"/>
                  </a:lnTo>
                  <a:lnTo>
                    <a:pt x="134557" y="70753"/>
                  </a:lnTo>
                  <a:lnTo>
                    <a:pt x="134557" y="48931"/>
                  </a:lnTo>
                  <a:cubicBezTo>
                    <a:pt x="121053" y="48931"/>
                    <a:pt x="110092" y="37970"/>
                    <a:pt x="110092" y="24466"/>
                  </a:cubicBezTo>
                  <a:lnTo>
                    <a:pt x="110092" y="1"/>
                  </a:lnTo>
                  <a:lnTo>
                    <a:pt x="103960" y="1"/>
                  </a:lnTo>
                  <a:lnTo>
                    <a:pt x="103960" y="12233"/>
                  </a:lnTo>
                  <a:cubicBezTo>
                    <a:pt x="103960" y="32458"/>
                    <a:pt x="87487" y="48931"/>
                    <a:pt x="67263" y="48931"/>
                  </a:cubicBezTo>
                  <a:cubicBezTo>
                    <a:pt x="47038" y="48931"/>
                    <a:pt x="30565" y="32458"/>
                    <a:pt x="30565" y="12233"/>
                  </a:cubicBezTo>
                  <a:lnTo>
                    <a:pt x="305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2" name="Google Shape;792;p82"/>
          <p:cNvSpPr/>
          <p:nvPr/>
        </p:nvSpPr>
        <p:spPr>
          <a:xfrm>
            <a:off x="3718663" y="1535986"/>
            <a:ext cx="614400" cy="61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82"/>
          <p:cNvSpPr/>
          <p:nvPr/>
        </p:nvSpPr>
        <p:spPr>
          <a:xfrm>
            <a:off x="3718675" y="3354386"/>
            <a:ext cx="614400" cy="61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94;p69">
            <a:extLst>
              <a:ext uri="{FF2B5EF4-FFF2-40B4-BE49-F238E27FC236}">
                <a16:creationId xmlns:a16="http://schemas.microsoft.com/office/drawing/2014/main" id="{BA525BC7-5AB8-7471-D931-756F9C921A50}"/>
              </a:ext>
            </a:extLst>
          </p:cNvPr>
          <p:cNvSpPr txBox="1"/>
          <p:nvPr/>
        </p:nvSpPr>
        <p:spPr>
          <a:xfrm>
            <a:off x="7199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SUNDAY ● SEPTEMBER 24 ● 2023</a:t>
            </a:r>
            <a:endParaRPr sz="8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" name="Google Shape;495;p69">
            <a:extLst>
              <a:ext uri="{FF2B5EF4-FFF2-40B4-BE49-F238E27FC236}">
                <a16:creationId xmlns:a16="http://schemas.microsoft.com/office/drawing/2014/main" id="{0BDFD871-9322-7C64-89A9-ED5F1AA960E3}"/>
              </a:ext>
            </a:extLst>
          </p:cNvPr>
          <p:cNvGrpSpPr/>
          <p:nvPr/>
        </p:nvGrpSpPr>
        <p:grpSpPr>
          <a:xfrm>
            <a:off x="727475" y="4603510"/>
            <a:ext cx="7692600" cy="205286"/>
            <a:chOff x="727475" y="1087800"/>
            <a:chExt cx="7692600" cy="205286"/>
          </a:xfrm>
        </p:grpSpPr>
        <p:cxnSp>
          <p:nvCxnSpPr>
            <p:cNvPr id="4" name="Google Shape;496;p69">
              <a:extLst>
                <a:ext uri="{FF2B5EF4-FFF2-40B4-BE49-F238E27FC236}">
                  <a16:creationId xmlns:a16="http://schemas.microsoft.com/office/drawing/2014/main" id="{5784C148-B3BF-B982-BE77-C7EB63D21383}"/>
                </a:ext>
              </a:extLst>
            </p:cNvPr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497;p69">
              <a:extLst>
                <a:ext uri="{FF2B5EF4-FFF2-40B4-BE49-F238E27FC236}">
                  <a16:creationId xmlns:a16="http://schemas.microsoft.com/office/drawing/2014/main" id="{FD1A185C-A9D7-D140-8D5D-EE62417767D3}"/>
                </a:ext>
              </a:extLst>
            </p:cNvPr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Google Shape;498;p69">
            <a:extLst>
              <a:ext uri="{FF2B5EF4-FFF2-40B4-BE49-F238E27FC236}">
                <a16:creationId xmlns:a16="http://schemas.microsoft.com/office/drawing/2014/main" id="{6FBAA93E-CE07-620F-2B68-965BB7D3F3BA}"/>
              </a:ext>
            </a:extLst>
          </p:cNvPr>
          <p:cNvSpPr txBox="1"/>
          <p:nvPr/>
        </p:nvSpPr>
        <p:spPr>
          <a:xfrm>
            <a:off x="2847650" y="4609113"/>
            <a:ext cx="33993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PHÂN LOẠI TIN TỨC TRÊN THE GUARDIAN</a:t>
            </a:r>
            <a:endParaRPr lang="en-US" sz="1000" dirty="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7" name="Google Shape;499;p69">
            <a:extLst>
              <a:ext uri="{FF2B5EF4-FFF2-40B4-BE49-F238E27FC236}">
                <a16:creationId xmlns:a16="http://schemas.microsoft.com/office/drawing/2014/main" id="{4A2F59AD-97CD-DEBE-7D9F-5C95DCE0C931}"/>
              </a:ext>
            </a:extLst>
          </p:cNvPr>
          <p:cNvSpPr txBox="1"/>
          <p:nvPr/>
        </p:nvSpPr>
        <p:spPr>
          <a:xfrm>
            <a:off x="65831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EDITION Nº 001</a:t>
            </a:r>
            <a:endParaRPr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3"/>
          <p:cNvSpPr txBox="1">
            <a:spLocks noGrp="1"/>
          </p:cNvSpPr>
          <p:nvPr>
            <p:ph type="body" idx="1"/>
          </p:nvPr>
        </p:nvSpPr>
        <p:spPr>
          <a:xfrm>
            <a:off x="720750" y="1233600"/>
            <a:ext cx="3660000" cy="31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SzPts val="1100"/>
            </a:pPr>
            <a:r>
              <a:rPr lang="en-US" dirty="0"/>
              <a:t>Số </a:t>
            </a:r>
            <a:r>
              <a:rPr lang="en-US" dirty="0" err="1"/>
              <a:t>lượng</a:t>
            </a:r>
            <a:r>
              <a:rPr lang="en-US" dirty="0"/>
              <a:t> tin </a:t>
            </a:r>
            <a:r>
              <a:rPr lang="en-US" dirty="0" err="1"/>
              <a:t>tức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về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  <a:p>
            <a:pPr marL="285750" indent="-285750">
              <a:buSzPts val="1100"/>
            </a:pPr>
            <a:r>
              <a:rPr lang="en-US" dirty="0"/>
              <a:t>Nhu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của </a:t>
            </a:r>
            <a:r>
              <a:rPr lang="en-US" dirty="0" err="1"/>
              <a:t>mỗi</a:t>
            </a:r>
            <a:r>
              <a:rPr lang="en-US" dirty="0"/>
              <a:t> người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chỉ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.</a:t>
            </a:r>
          </a:p>
          <a:p>
            <a:pPr marL="285750" indent="-285750">
              <a:buSzPts val="1100"/>
            </a:pPr>
            <a:r>
              <a:rPr lang="en-US" dirty="0" err="1"/>
              <a:t>Các</a:t>
            </a:r>
            <a:r>
              <a:rPr lang="en-US" dirty="0"/>
              <a:t> công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phân </a:t>
            </a:r>
            <a:r>
              <a:rPr lang="en-US" dirty="0" err="1"/>
              <a:t>loại</a:t>
            </a:r>
            <a:r>
              <a:rPr lang="en-US" dirty="0"/>
              <a:t> tin </a:t>
            </a:r>
            <a:r>
              <a:rPr lang="en-US" dirty="0" err="1"/>
              <a:t>tức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người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phân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dung.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hướng đến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người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799" name="Google Shape;799;p8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LÝ DO CHỌN ĐỀ TÀI</a:t>
            </a:r>
            <a:endParaRPr dirty="0"/>
          </a:p>
        </p:txBody>
      </p:sp>
      <p:grpSp>
        <p:nvGrpSpPr>
          <p:cNvPr id="800" name="Google Shape;800;p83"/>
          <p:cNvGrpSpPr/>
          <p:nvPr/>
        </p:nvGrpSpPr>
        <p:grpSpPr>
          <a:xfrm>
            <a:off x="5262143" y="1246600"/>
            <a:ext cx="3148531" cy="3147552"/>
            <a:chOff x="5262143" y="1246600"/>
            <a:chExt cx="3148531" cy="3147552"/>
          </a:xfrm>
        </p:grpSpPr>
        <p:pic>
          <p:nvPicPr>
            <p:cNvPr id="801" name="Google Shape;801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64618" y="1248035"/>
              <a:ext cx="3146056" cy="31168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2" name="Google Shape;802;p83"/>
            <p:cNvSpPr/>
            <p:nvPr/>
          </p:nvSpPr>
          <p:spPr>
            <a:xfrm>
              <a:off x="5264618" y="1246600"/>
              <a:ext cx="3145800" cy="3145500"/>
            </a:xfrm>
            <a:prstGeom prst="rect">
              <a:avLst/>
            </a:prstGeom>
            <a:solidFill>
              <a:schemeClr val="dk2">
                <a:alpha val="6161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3" name="Google Shape;803;p83"/>
            <p:cNvGrpSpPr/>
            <p:nvPr/>
          </p:nvGrpSpPr>
          <p:grpSpPr>
            <a:xfrm>
              <a:off x="5370943" y="3927753"/>
              <a:ext cx="464967" cy="464815"/>
              <a:chOff x="1425650" y="3324775"/>
              <a:chExt cx="1449850" cy="1449375"/>
            </a:xfrm>
          </p:grpSpPr>
          <p:sp>
            <p:nvSpPr>
              <p:cNvPr id="804" name="Google Shape;804;p83"/>
              <p:cNvSpPr/>
              <p:nvPr/>
            </p:nvSpPr>
            <p:spPr>
              <a:xfrm>
                <a:off x="1425650" y="3324775"/>
                <a:ext cx="1449850" cy="1449375"/>
              </a:xfrm>
              <a:custGeom>
                <a:avLst/>
                <a:gdLst/>
                <a:ahLst/>
                <a:cxnLst/>
                <a:rect l="l" t="t" r="r" b="b"/>
                <a:pathLst>
                  <a:path w="57994" h="57975" extrusionOk="0">
                    <a:moveTo>
                      <a:pt x="29182" y="4398"/>
                    </a:moveTo>
                    <a:lnTo>
                      <a:pt x="29182" y="4398"/>
                    </a:lnTo>
                    <a:cubicBezTo>
                      <a:pt x="29161" y="5151"/>
                      <a:pt x="29119" y="5905"/>
                      <a:pt x="29119" y="6637"/>
                    </a:cubicBezTo>
                    <a:cubicBezTo>
                      <a:pt x="28973" y="6993"/>
                      <a:pt x="28785" y="7369"/>
                      <a:pt x="28596" y="7725"/>
                    </a:cubicBezTo>
                    <a:cubicBezTo>
                      <a:pt x="28764" y="6595"/>
                      <a:pt x="28973" y="5507"/>
                      <a:pt x="29182" y="4398"/>
                    </a:cubicBezTo>
                    <a:close/>
                    <a:moveTo>
                      <a:pt x="29098" y="7076"/>
                    </a:moveTo>
                    <a:lnTo>
                      <a:pt x="29098" y="7913"/>
                    </a:lnTo>
                    <a:cubicBezTo>
                      <a:pt x="28868" y="8353"/>
                      <a:pt x="28617" y="8771"/>
                      <a:pt x="28387" y="9211"/>
                    </a:cubicBezTo>
                    <a:cubicBezTo>
                      <a:pt x="28429" y="9085"/>
                      <a:pt x="28450" y="8980"/>
                      <a:pt x="28450" y="8897"/>
                    </a:cubicBezTo>
                    <a:cubicBezTo>
                      <a:pt x="28450" y="8834"/>
                      <a:pt x="28471" y="8750"/>
                      <a:pt x="28471" y="8667"/>
                    </a:cubicBezTo>
                    <a:cubicBezTo>
                      <a:pt x="28701" y="8144"/>
                      <a:pt x="28910" y="7600"/>
                      <a:pt x="29098" y="7076"/>
                    </a:cubicBezTo>
                    <a:close/>
                    <a:moveTo>
                      <a:pt x="29119" y="8416"/>
                    </a:moveTo>
                    <a:lnTo>
                      <a:pt x="29119" y="9001"/>
                    </a:lnTo>
                    <a:lnTo>
                      <a:pt x="29119" y="9043"/>
                    </a:lnTo>
                    <a:lnTo>
                      <a:pt x="29119" y="9169"/>
                    </a:lnTo>
                    <a:cubicBezTo>
                      <a:pt x="28973" y="9357"/>
                      <a:pt x="28806" y="9713"/>
                      <a:pt x="28701" y="9922"/>
                    </a:cubicBezTo>
                    <a:cubicBezTo>
                      <a:pt x="28554" y="10194"/>
                      <a:pt x="28429" y="10445"/>
                      <a:pt x="28262" y="10717"/>
                    </a:cubicBezTo>
                    <a:cubicBezTo>
                      <a:pt x="28262" y="10508"/>
                      <a:pt x="28282" y="10299"/>
                      <a:pt x="28303" y="10110"/>
                    </a:cubicBezTo>
                    <a:cubicBezTo>
                      <a:pt x="28596" y="9566"/>
                      <a:pt x="28868" y="8960"/>
                      <a:pt x="29119" y="8416"/>
                    </a:cubicBezTo>
                    <a:close/>
                    <a:moveTo>
                      <a:pt x="29098" y="9608"/>
                    </a:moveTo>
                    <a:cubicBezTo>
                      <a:pt x="29098" y="10006"/>
                      <a:pt x="29078" y="10424"/>
                      <a:pt x="29078" y="10822"/>
                    </a:cubicBezTo>
                    <a:cubicBezTo>
                      <a:pt x="28680" y="11575"/>
                      <a:pt x="28282" y="12328"/>
                      <a:pt x="27864" y="13061"/>
                    </a:cubicBezTo>
                    <a:cubicBezTo>
                      <a:pt x="27969" y="12517"/>
                      <a:pt x="28052" y="11993"/>
                      <a:pt x="28136" y="11470"/>
                    </a:cubicBezTo>
                    <a:cubicBezTo>
                      <a:pt x="28471" y="10864"/>
                      <a:pt x="28806" y="10215"/>
                      <a:pt x="29098" y="9608"/>
                    </a:cubicBezTo>
                    <a:close/>
                    <a:moveTo>
                      <a:pt x="29078" y="11136"/>
                    </a:moveTo>
                    <a:cubicBezTo>
                      <a:pt x="29078" y="11449"/>
                      <a:pt x="29057" y="11763"/>
                      <a:pt x="29015" y="12077"/>
                    </a:cubicBezTo>
                    <a:cubicBezTo>
                      <a:pt x="29015" y="12140"/>
                      <a:pt x="29015" y="12245"/>
                      <a:pt x="28994" y="12328"/>
                    </a:cubicBezTo>
                    <a:cubicBezTo>
                      <a:pt x="28492" y="13186"/>
                      <a:pt x="27948" y="14086"/>
                      <a:pt x="27404" y="14944"/>
                    </a:cubicBezTo>
                    <a:cubicBezTo>
                      <a:pt x="27529" y="14525"/>
                      <a:pt x="27634" y="14107"/>
                      <a:pt x="27738" y="13688"/>
                    </a:cubicBezTo>
                    <a:cubicBezTo>
                      <a:pt x="27822" y="13563"/>
                      <a:pt x="27864" y="13437"/>
                      <a:pt x="27948" y="13291"/>
                    </a:cubicBezTo>
                    <a:cubicBezTo>
                      <a:pt x="28345" y="12600"/>
                      <a:pt x="28701" y="11868"/>
                      <a:pt x="29078" y="11136"/>
                    </a:cubicBezTo>
                    <a:close/>
                    <a:moveTo>
                      <a:pt x="28910" y="14504"/>
                    </a:moveTo>
                    <a:cubicBezTo>
                      <a:pt x="28910" y="14755"/>
                      <a:pt x="28889" y="15027"/>
                      <a:pt x="28889" y="15278"/>
                    </a:cubicBezTo>
                    <a:cubicBezTo>
                      <a:pt x="28429" y="16220"/>
                      <a:pt x="27948" y="17141"/>
                      <a:pt x="27425" y="18061"/>
                    </a:cubicBezTo>
                    <a:cubicBezTo>
                      <a:pt x="27006" y="18794"/>
                      <a:pt x="26546" y="19526"/>
                      <a:pt x="26085" y="20258"/>
                    </a:cubicBezTo>
                    <a:cubicBezTo>
                      <a:pt x="26169" y="19756"/>
                      <a:pt x="26253" y="19233"/>
                      <a:pt x="26337" y="18731"/>
                    </a:cubicBezTo>
                    <a:cubicBezTo>
                      <a:pt x="27299" y="17413"/>
                      <a:pt x="28115" y="15948"/>
                      <a:pt x="28910" y="14504"/>
                    </a:cubicBezTo>
                    <a:close/>
                    <a:moveTo>
                      <a:pt x="28889" y="15781"/>
                    </a:moveTo>
                    <a:lnTo>
                      <a:pt x="28889" y="16220"/>
                    </a:lnTo>
                    <a:cubicBezTo>
                      <a:pt x="28282" y="17413"/>
                      <a:pt x="27738" y="18584"/>
                      <a:pt x="27111" y="19735"/>
                    </a:cubicBezTo>
                    <a:cubicBezTo>
                      <a:pt x="26692" y="20488"/>
                      <a:pt x="26190" y="21242"/>
                      <a:pt x="25751" y="22037"/>
                    </a:cubicBezTo>
                    <a:cubicBezTo>
                      <a:pt x="25834" y="21639"/>
                      <a:pt x="25918" y="21284"/>
                      <a:pt x="25981" y="20907"/>
                    </a:cubicBezTo>
                    <a:cubicBezTo>
                      <a:pt x="26588" y="20091"/>
                      <a:pt x="27090" y="19191"/>
                      <a:pt x="27592" y="18312"/>
                    </a:cubicBezTo>
                    <a:cubicBezTo>
                      <a:pt x="28052" y="17475"/>
                      <a:pt x="28471" y="16639"/>
                      <a:pt x="28889" y="15781"/>
                    </a:cubicBezTo>
                    <a:close/>
                    <a:moveTo>
                      <a:pt x="28429" y="23209"/>
                    </a:moveTo>
                    <a:cubicBezTo>
                      <a:pt x="28429" y="23418"/>
                      <a:pt x="28387" y="23627"/>
                      <a:pt x="28366" y="23836"/>
                    </a:cubicBezTo>
                    <a:cubicBezTo>
                      <a:pt x="28262" y="23836"/>
                      <a:pt x="28157" y="23836"/>
                      <a:pt x="28052" y="23857"/>
                    </a:cubicBezTo>
                    <a:cubicBezTo>
                      <a:pt x="28178" y="23648"/>
                      <a:pt x="28282" y="23439"/>
                      <a:pt x="28429" y="23209"/>
                    </a:cubicBezTo>
                    <a:close/>
                    <a:moveTo>
                      <a:pt x="28806" y="20426"/>
                    </a:moveTo>
                    <a:cubicBezTo>
                      <a:pt x="28826" y="20844"/>
                      <a:pt x="28889" y="21284"/>
                      <a:pt x="28952" y="21660"/>
                    </a:cubicBezTo>
                    <a:cubicBezTo>
                      <a:pt x="28785" y="21932"/>
                      <a:pt x="28659" y="22162"/>
                      <a:pt x="28492" y="22413"/>
                    </a:cubicBezTo>
                    <a:cubicBezTo>
                      <a:pt x="28478" y="22400"/>
                      <a:pt x="28459" y="22393"/>
                      <a:pt x="28439" y="22393"/>
                    </a:cubicBezTo>
                    <a:cubicBezTo>
                      <a:pt x="28396" y="22393"/>
                      <a:pt x="28352" y="22426"/>
                      <a:pt x="28366" y="22497"/>
                    </a:cubicBezTo>
                    <a:cubicBezTo>
                      <a:pt x="28366" y="22560"/>
                      <a:pt x="28366" y="22602"/>
                      <a:pt x="28387" y="22623"/>
                    </a:cubicBezTo>
                    <a:cubicBezTo>
                      <a:pt x="28157" y="23041"/>
                      <a:pt x="27927" y="23460"/>
                      <a:pt x="27717" y="23920"/>
                    </a:cubicBezTo>
                    <a:cubicBezTo>
                      <a:pt x="27383" y="23962"/>
                      <a:pt x="27069" y="24045"/>
                      <a:pt x="26776" y="24171"/>
                    </a:cubicBezTo>
                    <a:cubicBezTo>
                      <a:pt x="27006" y="23753"/>
                      <a:pt x="27215" y="23334"/>
                      <a:pt x="27445" y="22916"/>
                    </a:cubicBezTo>
                    <a:cubicBezTo>
                      <a:pt x="27927" y="22100"/>
                      <a:pt x="28387" y="21284"/>
                      <a:pt x="28806" y="20426"/>
                    </a:cubicBezTo>
                    <a:close/>
                    <a:moveTo>
                      <a:pt x="28889" y="16701"/>
                    </a:moveTo>
                    <a:lnTo>
                      <a:pt x="28889" y="17287"/>
                    </a:lnTo>
                    <a:cubicBezTo>
                      <a:pt x="28889" y="17496"/>
                      <a:pt x="28889" y="17706"/>
                      <a:pt x="28868" y="17894"/>
                    </a:cubicBezTo>
                    <a:cubicBezTo>
                      <a:pt x="28345" y="18919"/>
                      <a:pt x="27801" y="19965"/>
                      <a:pt x="27215" y="20949"/>
                    </a:cubicBezTo>
                    <a:cubicBezTo>
                      <a:pt x="26567" y="22100"/>
                      <a:pt x="25688" y="23250"/>
                      <a:pt x="25165" y="24485"/>
                    </a:cubicBezTo>
                    <a:cubicBezTo>
                      <a:pt x="25144" y="24464"/>
                      <a:pt x="25102" y="24443"/>
                      <a:pt x="25060" y="24422"/>
                    </a:cubicBezTo>
                    <a:cubicBezTo>
                      <a:pt x="25165" y="24025"/>
                      <a:pt x="25290" y="23627"/>
                      <a:pt x="25332" y="23229"/>
                    </a:cubicBezTo>
                    <a:cubicBezTo>
                      <a:pt x="26085" y="22225"/>
                      <a:pt x="26692" y="20970"/>
                      <a:pt x="27299" y="19840"/>
                    </a:cubicBezTo>
                    <a:cubicBezTo>
                      <a:pt x="27843" y="18815"/>
                      <a:pt x="28387" y="17768"/>
                      <a:pt x="28889" y="16701"/>
                    </a:cubicBezTo>
                    <a:close/>
                    <a:moveTo>
                      <a:pt x="28785" y="18396"/>
                    </a:moveTo>
                    <a:cubicBezTo>
                      <a:pt x="28785" y="18626"/>
                      <a:pt x="28764" y="18877"/>
                      <a:pt x="28764" y="19087"/>
                    </a:cubicBezTo>
                    <a:cubicBezTo>
                      <a:pt x="28345" y="19924"/>
                      <a:pt x="27906" y="20781"/>
                      <a:pt x="27445" y="21597"/>
                    </a:cubicBezTo>
                    <a:cubicBezTo>
                      <a:pt x="26881" y="22602"/>
                      <a:pt x="26148" y="23606"/>
                      <a:pt x="25667" y="24673"/>
                    </a:cubicBezTo>
                    <a:cubicBezTo>
                      <a:pt x="25667" y="24718"/>
                      <a:pt x="25710" y="24753"/>
                      <a:pt x="25743" y="24753"/>
                    </a:cubicBezTo>
                    <a:cubicBezTo>
                      <a:pt x="25755" y="24753"/>
                      <a:pt x="25766" y="24748"/>
                      <a:pt x="25772" y="24736"/>
                    </a:cubicBezTo>
                    <a:cubicBezTo>
                      <a:pt x="26546" y="23920"/>
                      <a:pt x="27090" y="22811"/>
                      <a:pt x="27634" y="21828"/>
                    </a:cubicBezTo>
                    <a:cubicBezTo>
                      <a:pt x="28052" y="21095"/>
                      <a:pt x="28429" y="20363"/>
                      <a:pt x="28785" y="19610"/>
                    </a:cubicBezTo>
                    <a:lnTo>
                      <a:pt x="28785" y="20196"/>
                    </a:lnTo>
                    <a:cubicBezTo>
                      <a:pt x="28764" y="20196"/>
                      <a:pt x="28743" y="20196"/>
                      <a:pt x="28701" y="20258"/>
                    </a:cubicBezTo>
                    <a:cubicBezTo>
                      <a:pt x="28178" y="21095"/>
                      <a:pt x="27717" y="21953"/>
                      <a:pt x="27215" y="22811"/>
                    </a:cubicBezTo>
                    <a:cubicBezTo>
                      <a:pt x="26922" y="23334"/>
                      <a:pt x="26567" y="23857"/>
                      <a:pt x="26274" y="24422"/>
                    </a:cubicBezTo>
                    <a:cubicBezTo>
                      <a:pt x="26085" y="24548"/>
                      <a:pt x="25918" y="24673"/>
                      <a:pt x="25751" y="24862"/>
                    </a:cubicBezTo>
                    <a:cubicBezTo>
                      <a:pt x="25709" y="24882"/>
                      <a:pt x="25646" y="24945"/>
                      <a:pt x="25604" y="24987"/>
                    </a:cubicBezTo>
                    <a:cubicBezTo>
                      <a:pt x="25458" y="24882"/>
                      <a:pt x="25332" y="24757"/>
                      <a:pt x="25228" y="24652"/>
                    </a:cubicBezTo>
                    <a:cubicBezTo>
                      <a:pt x="26085" y="23627"/>
                      <a:pt x="26713" y="22288"/>
                      <a:pt x="27341" y="21116"/>
                    </a:cubicBezTo>
                    <a:cubicBezTo>
                      <a:pt x="27843" y="20237"/>
                      <a:pt x="28303" y="19317"/>
                      <a:pt x="28785" y="18396"/>
                    </a:cubicBezTo>
                    <a:close/>
                    <a:moveTo>
                      <a:pt x="52596" y="29025"/>
                    </a:moveTo>
                    <a:cubicBezTo>
                      <a:pt x="52910" y="29067"/>
                      <a:pt x="53223" y="29130"/>
                      <a:pt x="53537" y="29193"/>
                    </a:cubicBezTo>
                    <a:cubicBezTo>
                      <a:pt x="53161" y="29172"/>
                      <a:pt x="52805" y="29172"/>
                      <a:pt x="52428" y="29172"/>
                    </a:cubicBezTo>
                    <a:cubicBezTo>
                      <a:pt x="52449" y="29130"/>
                      <a:pt x="52512" y="29130"/>
                      <a:pt x="52533" y="29088"/>
                    </a:cubicBezTo>
                    <a:cubicBezTo>
                      <a:pt x="52554" y="29067"/>
                      <a:pt x="52596" y="29046"/>
                      <a:pt x="52596" y="29025"/>
                    </a:cubicBezTo>
                    <a:close/>
                    <a:moveTo>
                      <a:pt x="34204" y="29883"/>
                    </a:moveTo>
                    <a:lnTo>
                      <a:pt x="34204" y="29883"/>
                    </a:lnTo>
                    <a:cubicBezTo>
                      <a:pt x="34016" y="29988"/>
                      <a:pt x="33869" y="30071"/>
                      <a:pt x="33702" y="30176"/>
                    </a:cubicBezTo>
                    <a:cubicBezTo>
                      <a:pt x="33702" y="30134"/>
                      <a:pt x="33702" y="30092"/>
                      <a:pt x="33723" y="30071"/>
                    </a:cubicBezTo>
                    <a:cubicBezTo>
                      <a:pt x="33890" y="30009"/>
                      <a:pt x="34036" y="29925"/>
                      <a:pt x="34204" y="29883"/>
                    </a:cubicBezTo>
                    <a:close/>
                    <a:moveTo>
                      <a:pt x="51570" y="29548"/>
                    </a:moveTo>
                    <a:cubicBezTo>
                      <a:pt x="52303" y="29590"/>
                      <a:pt x="53035" y="29611"/>
                      <a:pt x="53746" y="29674"/>
                    </a:cubicBezTo>
                    <a:cubicBezTo>
                      <a:pt x="52533" y="29799"/>
                      <a:pt x="51298" y="30009"/>
                      <a:pt x="50085" y="30218"/>
                    </a:cubicBezTo>
                    <a:cubicBezTo>
                      <a:pt x="50566" y="29988"/>
                      <a:pt x="51068" y="29779"/>
                      <a:pt x="51570" y="29548"/>
                    </a:cubicBezTo>
                    <a:close/>
                    <a:moveTo>
                      <a:pt x="50608" y="29465"/>
                    </a:moveTo>
                    <a:cubicBezTo>
                      <a:pt x="50754" y="29465"/>
                      <a:pt x="50922" y="29486"/>
                      <a:pt x="51089" y="29486"/>
                    </a:cubicBezTo>
                    <a:cubicBezTo>
                      <a:pt x="50420" y="29779"/>
                      <a:pt x="49729" y="30092"/>
                      <a:pt x="49081" y="30385"/>
                    </a:cubicBezTo>
                    <a:cubicBezTo>
                      <a:pt x="48934" y="30406"/>
                      <a:pt x="48829" y="30427"/>
                      <a:pt x="48683" y="30448"/>
                    </a:cubicBezTo>
                    <a:cubicBezTo>
                      <a:pt x="49353" y="30176"/>
                      <a:pt x="49980" y="29820"/>
                      <a:pt x="50608" y="29465"/>
                    </a:cubicBezTo>
                    <a:close/>
                    <a:moveTo>
                      <a:pt x="33241" y="29444"/>
                    </a:moveTo>
                    <a:lnTo>
                      <a:pt x="33241" y="29444"/>
                    </a:lnTo>
                    <a:cubicBezTo>
                      <a:pt x="33199" y="29611"/>
                      <a:pt x="33199" y="29799"/>
                      <a:pt x="33179" y="29988"/>
                    </a:cubicBezTo>
                    <a:cubicBezTo>
                      <a:pt x="32718" y="30176"/>
                      <a:pt x="32258" y="30323"/>
                      <a:pt x="31798" y="30511"/>
                    </a:cubicBezTo>
                    <a:cubicBezTo>
                      <a:pt x="32258" y="30134"/>
                      <a:pt x="32739" y="29799"/>
                      <a:pt x="33241" y="29444"/>
                    </a:cubicBezTo>
                    <a:close/>
                    <a:moveTo>
                      <a:pt x="11278" y="29310"/>
                    </a:moveTo>
                    <a:cubicBezTo>
                      <a:pt x="11527" y="29310"/>
                      <a:pt x="11776" y="29312"/>
                      <a:pt x="12025" y="29318"/>
                    </a:cubicBezTo>
                    <a:cubicBezTo>
                      <a:pt x="12234" y="29318"/>
                      <a:pt x="12443" y="29318"/>
                      <a:pt x="12652" y="29360"/>
                    </a:cubicBezTo>
                    <a:cubicBezTo>
                      <a:pt x="11795" y="29737"/>
                      <a:pt x="10874" y="30134"/>
                      <a:pt x="10037" y="30595"/>
                    </a:cubicBezTo>
                    <a:cubicBezTo>
                      <a:pt x="8070" y="30260"/>
                      <a:pt x="6103" y="29883"/>
                      <a:pt x="4158" y="29653"/>
                    </a:cubicBezTo>
                    <a:cubicBezTo>
                      <a:pt x="6543" y="29558"/>
                      <a:pt x="8911" y="29310"/>
                      <a:pt x="11278" y="29310"/>
                    </a:cubicBezTo>
                    <a:close/>
                    <a:moveTo>
                      <a:pt x="13217" y="29339"/>
                    </a:moveTo>
                    <a:cubicBezTo>
                      <a:pt x="13636" y="29339"/>
                      <a:pt x="14054" y="29360"/>
                      <a:pt x="14452" y="29360"/>
                    </a:cubicBezTo>
                    <a:cubicBezTo>
                      <a:pt x="13406" y="29862"/>
                      <a:pt x="12339" y="30302"/>
                      <a:pt x="11313" y="30762"/>
                    </a:cubicBezTo>
                    <a:cubicBezTo>
                      <a:pt x="11272" y="30762"/>
                      <a:pt x="11188" y="30741"/>
                      <a:pt x="11125" y="30741"/>
                    </a:cubicBezTo>
                    <a:cubicBezTo>
                      <a:pt x="11143" y="30705"/>
                      <a:pt x="11114" y="30653"/>
                      <a:pt x="11079" y="30653"/>
                    </a:cubicBezTo>
                    <a:cubicBezTo>
                      <a:pt x="11074" y="30653"/>
                      <a:pt x="11068" y="30654"/>
                      <a:pt x="11062" y="30657"/>
                    </a:cubicBezTo>
                    <a:cubicBezTo>
                      <a:pt x="11020" y="30699"/>
                      <a:pt x="11000" y="30699"/>
                      <a:pt x="10979" y="30720"/>
                    </a:cubicBezTo>
                    <a:cubicBezTo>
                      <a:pt x="10874" y="30699"/>
                      <a:pt x="10790" y="30699"/>
                      <a:pt x="10686" y="30657"/>
                    </a:cubicBezTo>
                    <a:cubicBezTo>
                      <a:pt x="11544" y="30239"/>
                      <a:pt x="12380" y="29779"/>
                      <a:pt x="13217" y="29339"/>
                    </a:cubicBezTo>
                    <a:close/>
                    <a:moveTo>
                      <a:pt x="49101" y="29381"/>
                    </a:moveTo>
                    <a:cubicBezTo>
                      <a:pt x="49394" y="29402"/>
                      <a:pt x="49687" y="29402"/>
                      <a:pt x="49938" y="29444"/>
                    </a:cubicBezTo>
                    <a:cubicBezTo>
                      <a:pt x="49499" y="29611"/>
                      <a:pt x="49081" y="29862"/>
                      <a:pt x="48683" y="30134"/>
                    </a:cubicBezTo>
                    <a:cubicBezTo>
                      <a:pt x="48264" y="30323"/>
                      <a:pt x="47825" y="30511"/>
                      <a:pt x="47386" y="30657"/>
                    </a:cubicBezTo>
                    <a:cubicBezTo>
                      <a:pt x="47093" y="30720"/>
                      <a:pt x="46779" y="30741"/>
                      <a:pt x="46486" y="30783"/>
                    </a:cubicBezTo>
                    <a:cubicBezTo>
                      <a:pt x="47407" y="30364"/>
                      <a:pt x="48264" y="29925"/>
                      <a:pt x="49101" y="29381"/>
                    </a:cubicBezTo>
                    <a:close/>
                    <a:moveTo>
                      <a:pt x="35501" y="29444"/>
                    </a:moveTo>
                    <a:cubicBezTo>
                      <a:pt x="35794" y="29444"/>
                      <a:pt x="36087" y="29444"/>
                      <a:pt x="36380" y="29465"/>
                    </a:cubicBezTo>
                    <a:cubicBezTo>
                      <a:pt x="35438" y="29862"/>
                      <a:pt x="34539" y="30323"/>
                      <a:pt x="33681" y="30846"/>
                    </a:cubicBezTo>
                    <a:cubicBezTo>
                      <a:pt x="33618" y="30867"/>
                      <a:pt x="33555" y="30908"/>
                      <a:pt x="33492" y="30929"/>
                    </a:cubicBezTo>
                    <a:cubicBezTo>
                      <a:pt x="33513" y="30825"/>
                      <a:pt x="33576" y="30720"/>
                      <a:pt x="33597" y="30616"/>
                    </a:cubicBezTo>
                    <a:cubicBezTo>
                      <a:pt x="33597" y="30553"/>
                      <a:pt x="33618" y="30511"/>
                      <a:pt x="33618" y="30469"/>
                    </a:cubicBezTo>
                    <a:cubicBezTo>
                      <a:pt x="34225" y="30113"/>
                      <a:pt x="34852" y="29779"/>
                      <a:pt x="35501" y="29444"/>
                    </a:cubicBezTo>
                    <a:close/>
                    <a:moveTo>
                      <a:pt x="15101" y="29402"/>
                    </a:moveTo>
                    <a:cubicBezTo>
                      <a:pt x="15414" y="29402"/>
                      <a:pt x="15728" y="29402"/>
                      <a:pt x="16042" y="29423"/>
                    </a:cubicBezTo>
                    <a:cubicBezTo>
                      <a:pt x="15456" y="29716"/>
                      <a:pt x="14829" y="30009"/>
                      <a:pt x="14222" y="30302"/>
                    </a:cubicBezTo>
                    <a:cubicBezTo>
                      <a:pt x="13803" y="30469"/>
                      <a:pt x="13406" y="30657"/>
                      <a:pt x="12987" y="30867"/>
                    </a:cubicBezTo>
                    <a:cubicBezTo>
                      <a:pt x="12984" y="30864"/>
                      <a:pt x="12980" y="30862"/>
                      <a:pt x="12975" y="30862"/>
                    </a:cubicBezTo>
                    <a:cubicBezTo>
                      <a:pt x="12943" y="30862"/>
                      <a:pt x="12865" y="30914"/>
                      <a:pt x="12757" y="30950"/>
                    </a:cubicBezTo>
                    <a:cubicBezTo>
                      <a:pt x="12673" y="30950"/>
                      <a:pt x="12590" y="30929"/>
                      <a:pt x="12485" y="30929"/>
                    </a:cubicBezTo>
                    <a:cubicBezTo>
                      <a:pt x="12318" y="30888"/>
                      <a:pt x="12129" y="30867"/>
                      <a:pt x="11941" y="30867"/>
                    </a:cubicBezTo>
                    <a:cubicBezTo>
                      <a:pt x="13008" y="30427"/>
                      <a:pt x="14054" y="29904"/>
                      <a:pt x="15101" y="29402"/>
                    </a:cubicBezTo>
                    <a:close/>
                    <a:moveTo>
                      <a:pt x="47992" y="29297"/>
                    </a:moveTo>
                    <a:cubicBezTo>
                      <a:pt x="48160" y="29297"/>
                      <a:pt x="48327" y="29297"/>
                      <a:pt x="48516" y="29339"/>
                    </a:cubicBezTo>
                    <a:cubicBezTo>
                      <a:pt x="47741" y="29653"/>
                      <a:pt x="47051" y="30030"/>
                      <a:pt x="46360" y="30532"/>
                    </a:cubicBezTo>
                    <a:cubicBezTo>
                      <a:pt x="46068" y="30699"/>
                      <a:pt x="45795" y="30783"/>
                      <a:pt x="45482" y="30908"/>
                    </a:cubicBezTo>
                    <a:lnTo>
                      <a:pt x="45398" y="30908"/>
                    </a:lnTo>
                    <a:cubicBezTo>
                      <a:pt x="45189" y="30929"/>
                      <a:pt x="44959" y="30929"/>
                      <a:pt x="44749" y="30950"/>
                    </a:cubicBezTo>
                    <a:cubicBezTo>
                      <a:pt x="45000" y="30804"/>
                      <a:pt x="45272" y="30616"/>
                      <a:pt x="45523" y="30448"/>
                    </a:cubicBezTo>
                    <a:cubicBezTo>
                      <a:pt x="46360" y="30092"/>
                      <a:pt x="47176" y="29716"/>
                      <a:pt x="47992" y="29297"/>
                    </a:cubicBezTo>
                    <a:close/>
                    <a:moveTo>
                      <a:pt x="16670" y="29444"/>
                    </a:moveTo>
                    <a:cubicBezTo>
                      <a:pt x="16879" y="29444"/>
                      <a:pt x="17088" y="29444"/>
                      <a:pt x="17298" y="29465"/>
                    </a:cubicBezTo>
                    <a:cubicBezTo>
                      <a:pt x="17444" y="29465"/>
                      <a:pt x="17570" y="29465"/>
                      <a:pt x="17716" y="29486"/>
                    </a:cubicBezTo>
                    <a:cubicBezTo>
                      <a:pt x="17046" y="29820"/>
                      <a:pt x="16335" y="30134"/>
                      <a:pt x="15665" y="30427"/>
                    </a:cubicBezTo>
                    <a:cubicBezTo>
                      <a:pt x="15582" y="30448"/>
                      <a:pt x="14661" y="30825"/>
                      <a:pt x="14033" y="31076"/>
                    </a:cubicBezTo>
                    <a:cubicBezTo>
                      <a:pt x="13824" y="31034"/>
                      <a:pt x="13636" y="31034"/>
                      <a:pt x="13469" y="31013"/>
                    </a:cubicBezTo>
                    <a:cubicBezTo>
                      <a:pt x="14536" y="30511"/>
                      <a:pt x="15603" y="29967"/>
                      <a:pt x="16670" y="29444"/>
                    </a:cubicBezTo>
                    <a:close/>
                    <a:moveTo>
                      <a:pt x="18030" y="29486"/>
                    </a:moveTo>
                    <a:cubicBezTo>
                      <a:pt x="18406" y="29507"/>
                      <a:pt x="18741" y="29548"/>
                      <a:pt x="19118" y="29548"/>
                    </a:cubicBezTo>
                    <a:cubicBezTo>
                      <a:pt x="17988" y="30113"/>
                      <a:pt x="16858" y="30636"/>
                      <a:pt x="15707" y="31180"/>
                    </a:cubicBezTo>
                    <a:cubicBezTo>
                      <a:pt x="15393" y="31160"/>
                      <a:pt x="15080" y="31139"/>
                      <a:pt x="14745" y="31118"/>
                    </a:cubicBezTo>
                    <a:cubicBezTo>
                      <a:pt x="14787" y="31076"/>
                      <a:pt x="14849" y="31055"/>
                      <a:pt x="14870" y="31055"/>
                    </a:cubicBezTo>
                    <a:cubicBezTo>
                      <a:pt x="15917" y="30616"/>
                      <a:pt x="16963" y="30134"/>
                      <a:pt x="17988" y="29653"/>
                    </a:cubicBezTo>
                    <a:cubicBezTo>
                      <a:pt x="18072" y="29611"/>
                      <a:pt x="18072" y="29548"/>
                      <a:pt x="18030" y="29486"/>
                    </a:cubicBezTo>
                    <a:close/>
                    <a:moveTo>
                      <a:pt x="20729" y="29507"/>
                    </a:moveTo>
                    <a:cubicBezTo>
                      <a:pt x="19495" y="30134"/>
                      <a:pt x="18239" y="30867"/>
                      <a:pt x="16963" y="31285"/>
                    </a:cubicBezTo>
                    <a:lnTo>
                      <a:pt x="16879" y="31285"/>
                    </a:lnTo>
                    <a:cubicBezTo>
                      <a:pt x="17549" y="30825"/>
                      <a:pt x="18197" y="30406"/>
                      <a:pt x="18867" y="29988"/>
                    </a:cubicBezTo>
                    <a:cubicBezTo>
                      <a:pt x="19139" y="29820"/>
                      <a:pt x="19411" y="29695"/>
                      <a:pt x="19683" y="29548"/>
                    </a:cubicBezTo>
                    <a:lnTo>
                      <a:pt x="19934" y="29548"/>
                    </a:lnTo>
                    <a:cubicBezTo>
                      <a:pt x="20206" y="29548"/>
                      <a:pt x="20457" y="29507"/>
                      <a:pt x="20729" y="29507"/>
                    </a:cubicBezTo>
                    <a:close/>
                    <a:moveTo>
                      <a:pt x="46609" y="29282"/>
                    </a:moveTo>
                    <a:cubicBezTo>
                      <a:pt x="46857" y="29282"/>
                      <a:pt x="47103" y="29287"/>
                      <a:pt x="47344" y="29297"/>
                    </a:cubicBezTo>
                    <a:cubicBezTo>
                      <a:pt x="46695" y="29569"/>
                      <a:pt x="46068" y="29862"/>
                      <a:pt x="45461" y="30197"/>
                    </a:cubicBezTo>
                    <a:cubicBezTo>
                      <a:pt x="44728" y="30511"/>
                      <a:pt x="44038" y="30783"/>
                      <a:pt x="43264" y="31055"/>
                    </a:cubicBezTo>
                    <a:cubicBezTo>
                      <a:pt x="42992" y="31118"/>
                      <a:pt x="42657" y="31139"/>
                      <a:pt x="42343" y="31160"/>
                    </a:cubicBezTo>
                    <a:cubicBezTo>
                      <a:pt x="42364" y="31139"/>
                      <a:pt x="42385" y="31139"/>
                      <a:pt x="42406" y="31118"/>
                    </a:cubicBezTo>
                    <a:cubicBezTo>
                      <a:pt x="43327" y="30699"/>
                      <a:pt x="44247" y="30218"/>
                      <a:pt x="45126" y="29737"/>
                    </a:cubicBezTo>
                    <a:cubicBezTo>
                      <a:pt x="45216" y="29701"/>
                      <a:pt x="45182" y="29557"/>
                      <a:pt x="45104" y="29557"/>
                    </a:cubicBezTo>
                    <a:cubicBezTo>
                      <a:pt x="45092" y="29557"/>
                      <a:pt x="45078" y="29560"/>
                      <a:pt x="45063" y="29569"/>
                    </a:cubicBezTo>
                    <a:cubicBezTo>
                      <a:pt x="44163" y="29904"/>
                      <a:pt x="43306" y="30323"/>
                      <a:pt x="42490" y="30783"/>
                    </a:cubicBezTo>
                    <a:cubicBezTo>
                      <a:pt x="42155" y="30950"/>
                      <a:pt x="41841" y="31076"/>
                      <a:pt x="41506" y="31243"/>
                    </a:cubicBezTo>
                    <a:cubicBezTo>
                      <a:pt x="41088" y="31285"/>
                      <a:pt x="40669" y="31306"/>
                      <a:pt x="40251" y="31369"/>
                    </a:cubicBezTo>
                    <a:cubicBezTo>
                      <a:pt x="41402" y="30699"/>
                      <a:pt x="42594" y="30071"/>
                      <a:pt x="43787" y="29444"/>
                    </a:cubicBezTo>
                    <a:cubicBezTo>
                      <a:pt x="43829" y="29402"/>
                      <a:pt x="43850" y="29381"/>
                      <a:pt x="43850" y="29360"/>
                    </a:cubicBezTo>
                    <a:cubicBezTo>
                      <a:pt x="44519" y="29360"/>
                      <a:pt x="45189" y="29339"/>
                      <a:pt x="45858" y="29297"/>
                    </a:cubicBezTo>
                    <a:cubicBezTo>
                      <a:pt x="46109" y="29287"/>
                      <a:pt x="46360" y="29282"/>
                      <a:pt x="46609" y="29282"/>
                    </a:cubicBezTo>
                    <a:close/>
                    <a:moveTo>
                      <a:pt x="25751" y="25698"/>
                    </a:moveTo>
                    <a:cubicBezTo>
                      <a:pt x="25795" y="25713"/>
                      <a:pt x="25829" y="25728"/>
                      <a:pt x="25875" y="25728"/>
                    </a:cubicBezTo>
                    <a:cubicBezTo>
                      <a:pt x="25894" y="25728"/>
                      <a:pt x="25914" y="25726"/>
                      <a:pt x="25939" y="25719"/>
                    </a:cubicBezTo>
                    <a:cubicBezTo>
                      <a:pt x="26692" y="26577"/>
                      <a:pt x="27445" y="27477"/>
                      <a:pt x="28241" y="28272"/>
                    </a:cubicBezTo>
                    <a:cubicBezTo>
                      <a:pt x="28157" y="28439"/>
                      <a:pt x="28052" y="28565"/>
                      <a:pt x="27969" y="28732"/>
                    </a:cubicBezTo>
                    <a:cubicBezTo>
                      <a:pt x="27090" y="29611"/>
                      <a:pt x="26253" y="30511"/>
                      <a:pt x="25353" y="31390"/>
                    </a:cubicBezTo>
                    <a:cubicBezTo>
                      <a:pt x="25332" y="31369"/>
                      <a:pt x="25311" y="31348"/>
                      <a:pt x="25311" y="31327"/>
                    </a:cubicBezTo>
                    <a:cubicBezTo>
                      <a:pt x="25102" y="30867"/>
                      <a:pt x="24872" y="30406"/>
                      <a:pt x="24704" y="29925"/>
                    </a:cubicBezTo>
                    <a:cubicBezTo>
                      <a:pt x="24767" y="29883"/>
                      <a:pt x="24767" y="29820"/>
                      <a:pt x="24725" y="29779"/>
                    </a:cubicBezTo>
                    <a:cubicBezTo>
                      <a:pt x="24767" y="29758"/>
                      <a:pt x="24767" y="29716"/>
                      <a:pt x="24788" y="29695"/>
                    </a:cubicBezTo>
                    <a:cubicBezTo>
                      <a:pt x="24914" y="29046"/>
                      <a:pt x="24914" y="28398"/>
                      <a:pt x="24997" y="27728"/>
                    </a:cubicBezTo>
                    <a:cubicBezTo>
                      <a:pt x="24997" y="27686"/>
                      <a:pt x="24997" y="27623"/>
                      <a:pt x="24977" y="27603"/>
                    </a:cubicBezTo>
                    <a:cubicBezTo>
                      <a:pt x="25249" y="27058"/>
                      <a:pt x="25604" y="26535"/>
                      <a:pt x="25730" y="25908"/>
                    </a:cubicBezTo>
                    <a:cubicBezTo>
                      <a:pt x="25751" y="25824"/>
                      <a:pt x="25730" y="25782"/>
                      <a:pt x="25709" y="25719"/>
                    </a:cubicBezTo>
                    <a:cubicBezTo>
                      <a:pt x="25688" y="25719"/>
                      <a:pt x="25730" y="25719"/>
                      <a:pt x="25751" y="25698"/>
                    </a:cubicBezTo>
                    <a:close/>
                    <a:moveTo>
                      <a:pt x="20018" y="30134"/>
                    </a:moveTo>
                    <a:cubicBezTo>
                      <a:pt x="19390" y="30553"/>
                      <a:pt x="18762" y="30971"/>
                      <a:pt x="18218" y="31452"/>
                    </a:cubicBezTo>
                    <a:cubicBezTo>
                      <a:pt x="18114" y="31411"/>
                      <a:pt x="18009" y="31411"/>
                      <a:pt x="17925" y="31390"/>
                    </a:cubicBezTo>
                    <a:cubicBezTo>
                      <a:pt x="17800" y="31369"/>
                      <a:pt x="17695" y="31369"/>
                      <a:pt x="17570" y="31348"/>
                    </a:cubicBezTo>
                    <a:cubicBezTo>
                      <a:pt x="18009" y="31160"/>
                      <a:pt x="18427" y="30950"/>
                      <a:pt x="18846" y="30741"/>
                    </a:cubicBezTo>
                    <a:cubicBezTo>
                      <a:pt x="19243" y="30532"/>
                      <a:pt x="19641" y="30343"/>
                      <a:pt x="20018" y="30134"/>
                    </a:cubicBezTo>
                    <a:close/>
                    <a:moveTo>
                      <a:pt x="32676" y="31139"/>
                    </a:moveTo>
                    <a:cubicBezTo>
                      <a:pt x="32635" y="31180"/>
                      <a:pt x="32572" y="31264"/>
                      <a:pt x="32530" y="31348"/>
                    </a:cubicBezTo>
                    <a:cubicBezTo>
                      <a:pt x="32425" y="31390"/>
                      <a:pt x="32300" y="31411"/>
                      <a:pt x="32195" y="31473"/>
                    </a:cubicBezTo>
                    <a:cubicBezTo>
                      <a:pt x="32342" y="31348"/>
                      <a:pt x="32530" y="31243"/>
                      <a:pt x="32676" y="31139"/>
                    </a:cubicBezTo>
                    <a:close/>
                    <a:moveTo>
                      <a:pt x="40795" y="30825"/>
                    </a:moveTo>
                    <a:lnTo>
                      <a:pt x="40795" y="30825"/>
                    </a:lnTo>
                    <a:cubicBezTo>
                      <a:pt x="40418" y="31034"/>
                      <a:pt x="40083" y="31243"/>
                      <a:pt x="39728" y="31452"/>
                    </a:cubicBezTo>
                    <a:cubicBezTo>
                      <a:pt x="39581" y="31473"/>
                      <a:pt x="39435" y="31473"/>
                      <a:pt x="39309" y="31494"/>
                    </a:cubicBezTo>
                    <a:cubicBezTo>
                      <a:pt x="39790" y="31264"/>
                      <a:pt x="40293" y="31055"/>
                      <a:pt x="40795" y="30825"/>
                    </a:cubicBezTo>
                    <a:close/>
                    <a:moveTo>
                      <a:pt x="36736" y="29486"/>
                    </a:moveTo>
                    <a:cubicBezTo>
                      <a:pt x="37154" y="29507"/>
                      <a:pt x="37573" y="29548"/>
                      <a:pt x="37949" y="29548"/>
                    </a:cubicBezTo>
                    <a:lnTo>
                      <a:pt x="38117" y="29548"/>
                    </a:lnTo>
                    <a:cubicBezTo>
                      <a:pt x="36715" y="30176"/>
                      <a:pt x="35271" y="30783"/>
                      <a:pt x="33806" y="31369"/>
                    </a:cubicBezTo>
                    <a:cubicBezTo>
                      <a:pt x="33784" y="31335"/>
                      <a:pt x="33743" y="31314"/>
                      <a:pt x="33701" y="31314"/>
                    </a:cubicBezTo>
                    <a:cubicBezTo>
                      <a:pt x="33664" y="31314"/>
                      <a:pt x="33626" y="31330"/>
                      <a:pt x="33597" y="31369"/>
                    </a:cubicBezTo>
                    <a:cubicBezTo>
                      <a:pt x="33576" y="31390"/>
                      <a:pt x="33576" y="31432"/>
                      <a:pt x="33555" y="31452"/>
                    </a:cubicBezTo>
                    <a:cubicBezTo>
                      <a:pt x="33388" y="31494"/>
                      <a:pt x="33262" y="31557"/>
                      <a:pt x="33095" y="31641"/>
                    </a:cubicBezTo>
                    <a:cubicBezTo>
                      <a:pt x="33158" y="31578"/>
                      <a:pt x="33179" y="31494"/>
                      <a:pt x="33199" y="31432"/>
                    </a:cubicBezTo>
                    <a:cubicBezTo>
                      <a:pt x="33409" y="31285"/>
                      <a:pt x="33597" y="31160"/>
                      <a:pt x="33806" y="31034"/>
                    </a:cubicBezTo>
                    <a:cubicBezTo>
                      <a:pt x="34769" y="30595"/>
                      <a:pt x="35710" y="30113"/>
                      <a:pt x="36631" y="29569"/>
                    </a:cubicBezTo>
                    <a:cubicBezTo>
                      <a:pt x="36736" y="29569"/>
                      <a:pt x="36736" y="29548"/>
                      <a:pt x="36736" y="29486"/>
                    </a:cubicBezTo>
                    <a:close/>
                    <a:moveTo>
                      <a:pt x="22047" y="30553"/>
                    </a:moveTo>
                    <a:lnTo>
                      <a:pt x="22047" y="30553"/>
                    </a:lnTo>
                    <a:cubicBezTo>
                      <a:pt x="21482" y="30950"/>
                      <a:pt x="20959" y="31348"/>
                      <a:pt x="20478" y="31787"/>
                    </a:cubicBezTo>
                    <a:cubicBezTo>
                      <a:pt x="20206" y="31745"/>
                      <a:pt x="19955" y="31704"/>
                      <a:pt x="19683" y="31662"/>
                    </a:cubicBezTo>
                    <a:cubicBezTo>
                      <a:pt x="19976" y="31536"/>
                      <a:pt x="20269" y="31390"/>
                      <a:pt x="20583" y="31264"/>
                    </a:cubicBezTo>
                    <a:cubicBezTo>
                      <a:pt x="21064" y="31034"/>
                      <a:pt x="21545" y="30804"/>
                      <a:pt x="22047" y="30553"/>
                    </a:cubicBezTo>
                    <a:close/>
                    <a:moveTo>
                      <a:pt x="23868" y="29590"/>
                    </a:moveTo>
                    <a:cubicBezTo>
                      <a:pt x="23868" y="29799"/>
                      <a:pt x="23888" y="29988"/>
                      <a:pt x="23930" y="30176"/>
                    </a:cubicBezTo>
                    <a:cubicBezTo>
                      <a:pt x="22884" y="30741"/>
                      <a:pt x="21859" y="31306"/>
                      <a:pt x="20834" y="31871"/>
                    </a:cubicBezTo>
                    <a:cubicBezTo>
                      <a:pt x="20792" y="31871"/>
                      <a:pt x="20750" y="31829"/>
                      <a:pt x="20708" y="31829"/>
                    </a:cubicBezTo>
                    <a:cubicBezTo>
                      <a:pt x="21629" y="30929"/>
                      <a:pt x="22717" y="30218"/>
                      <a:pt x="23868" y="29590"/>
                    </a:cubicBezTo>
                    <a:close/>
                    <a:moveTo>
                      <a:pt x="43431" y="29402"/>
                    </a:moveTo>
                    <a:cubicBezTo>
                      <a:pt x="41736" y="30155"/>
                      <a:pt x="40062" y="30888"/>
                      <a:pt x="38368" y="31662"/>
                    </a:cubicBezTo>
                    <a:cubicBezTo>
                      <a:pt x="37907" y="31704"/>
                      <a:pt x="37531" y="31766"/>
                      <a:pt x="37112" y="31871"/>
                    </a:cubicBezTo>
                    <a:cubicBezTo>
                      <a:pt x="37363" y="31683"/>
                      <a:pt x="37635" y="31494"/>
                      <a:pt x="37907" y="31348"/>
                    </a:cubicBezTo>
                    <a:cubicBezTo>
                      <a:pt x="39205" y="30762"/>
                      <a:pt x="40460" y="30134"/>
                      <a:pt x="41674" y="29465"/>
                    </a:cubicBezTo>
                    <a:cubicBezTo>
                      <a:pt x="41715" y="29465"/>
                      <a:pt x="41715" y="29423"/>
                      <a:pt x="41715" y="29423"/>
                    </a:cubicBezTo>
                    <a:cubicBezTo>
                      <a:pt x="42280" y="29423"/>
                      <a:pt x="42866" y="29402"/>
                      <a:pt x="43431" y="29402"/>
                    </a:cubicBezTo>
                    <a:close/>
                    <a:moveTo>
                      <a:pt x="27383" y="29716"/>
                    </a:moveTo>
                    <a:lnTo>
                      <a:pt x="27383" y="29716"/>
                    </a:lnTo>
                    <a:cubicBezTo>
                      <a:pt x="26901" y="30490"/>
                      <a:pt x="26441" y="31264"/>
                      <a:pt x="25981" y="32059"/>
                    </a:cubicBezTo>
                    <a:cubicBezTo>
                      <a:pt x="25834" y="31913"/>
                      <a:pt x="25688" y="31766"/>
                      <a:pt x="25562" y="31641"/>
                    </a:cubicBezTo>
                    <a:cubicBezTo>
                      <a:pt x="26190" y="31013"/>
                      <a:pt x="26797" y="30385"/>
                      <a:pt x="27383" y="29716"/>
                    </a:cubicBezTo>
                    <a:close/>
                    <a:moveTo>
                      <a:pt x="35396" y="31034"/>
                    </a:moveTo>
                    <a:lnTo>
                      <a:pt x="35396" y="31034"/>
                    </a:lnTo>
                    <a:cubicBezTo>
                      <a:pt x="34852" y="31348"/>
                      <a:pt x="34308" y="31683"/>
                      <a:pt x="33785" y="32059"/>
                    </a:cubicBezTo>
                    <a:cubicBezTo>
                      <a:pt x="33785" y="31913"/>
                      <a:pt x="33806" y="31808"/>
                      <a:pt x="33806" y="31683"/>
                    </a:cubicBezTo>
                    <a:cubicBezTo>
                      <a:pt x="34350" y="31452"/>
                      <a:pt x="34873" y="31243"/>
                      <a:pt x="35396" y="31034"/>
                    </a:cubicBezTo>
                    <a:close/>
                    <a:moveTo>
                      <a:pt x="23951" y="30469"/>
                    </a:moveTo>
                    <a:cubicBezTo>
                      <a:pt x="23993" y="30678"/>
                      <a:pt x="24056" y="30888"/>
                      <a:pt x="24119" y="31076"/>
                    </a:cubicBezTo>
                    <a:cubicBezTo>
                      <a:pt x="23575" y="31557"/>
                      <a:pt x="23010" y="31934"/>
                      <a:pt x="22382" y="32248"/>
                    </a:cubicBezTo>
                    <a:cubicBezTo>
                      <a:pt x="22047" y="32164"/>
                      <a:pt x="21671" y="32059"/>
                      <a:pt x="21315" y="31976"/>
                    </a:cubicBezTo>
                    <a:cubicBezTo>
                      <a:pt x="22215" y="31515"/>
                      <a:pt x="23114" y="31034"/>
                      <a:pt x="23951" y="30469"/>
                    </a:cubicBezTo>
                    <a:close/>
                    <a:moveTo>
                      <a:pt x="41046" y="29465"/>
                    </a:moveTo>
                    <a:cubicBezTo>
                      <a:pt x="39979" y="29904"/>
                      <a:pt x="38953" y="30406"/>
                      <a:pt x="37991" y="31013"/>
                    </a:cubicBezTo>
                    <a:cubicBezTo>
                      <a:pt x="37342" y="31285"/>
                      <a:pt x="36715" y="31557"/>
                      <a:pt x="36066" y="31808"/>
                    </a:cubicBezTo>
                    <a:cubicBezTo>
                      <a:pt x="37447" y="31222"/>
                      <a:pt x="38786" y="30532"/>
                      <a:pt x="40083" y="29779"/>
                    </a:cubicBezTo>
                    <a:cubicBezTo>
                      <a:pt x="40173" y="29706"/>
                      <a:pt x="40124" y="29557"/>
                      <a:pt x="40042" y="29557"/>
                    </a:cubicBezTo>
                    <a:cubicBezTo>
                      <a:pt x="40028" y="29557"/>
                      <a:pt x="40014" y="29561"/>
                      <a:pt x="40000" y="29569"/>
                    </a:cubicBezTo>
                    <a:lnTo>
                      <a:pt x="39979" y="29569"/>
                    </a:lnTo>
                    <a:cubicBezTo>
                      <a:pt x="38514" y="30134"/>
                      <a:pt x="37112" y="30846"/>
                      <a:pt x="35752" y="31641"/>
                    </a:cubicBezTo>
                    <a:cubicBezTo>
                      <a:pt x="35083" y="31892"/>
                      <a:pt x="34434" y="32164"/>
                      <a:pt x="33764" y="32394"/>
                    </a:cubicBezTo>
                    <a:lnTo>
                      <a:pt x="33764" y="32331"/>
                    </a:lnTo>
                    <a:cubicBezTo>
                      <a:pt x="35020" y="31473"/>
                      <a:pt x="36338" y="30699"/>
                      <a:pt x="37698" y="30009"/>
                    </a:cubicBezTo>
                    <a:lnTo>
                      <a:pt x="38723" y="29548"/>
                    </a:lnTo>
                    <a:cubicBezTo>
                      <a:pt x="39351" y="29507"/>
                      <a:pt x="39958" y="29465"/>
                      <a:pt x="40586" y="29465"/>
                    </a:cubicBezTo>
                    <a:close/>
                    <a:moveTo>
                      <a:pt x="28366" y="28460"/>
                    </a:moveTo>
                    <a:lnTo>
                      <a:pt x="28492" y="28607"/>
                    </a:lnTo>
                    <a:cubicBezTo>
                      <a:pt x="28429" y="28649"/>
                      <a:pt x="28345" y="28732"/>
                      <a:pt x="28282" y="28795"/>
                    </a:cubicBezTo>
                    <a:cubicBezTo>
                      <a:pt x="28282" y="28844"/>
                      <a:pt x="28320" y="28892"/>
                      <a:pt x="28357" y="28892"/>
                    </a:cubicBezTo>
                    <a:cubicBezTo>
                      <a:pt x="28367" y="28892"/>
                      <a:pt x="28378" y="28888"/>
                      <a:pt x="28387" y="28879"/>
                    </a:cubicBezTo>
                    <a:cubicBezTo>
                      <a:pt x="28492" y="28858"/>
                      <a:pt x="28596" y="28816"/>
                      <a:pt x="28701" y="28753"/>
                    </a:cubicBezTo>
                    <a:lnTo>
                      <a:pt x="28701" y="28753"/>
                    </a:lnTo>
                    <a:cubicBezTo>
                      <a:pt x="28680" y="28858"/>
                      <a:pt x="28680" y="28942"/>
                      <a:pt x="28659" y="29046"/>
                    </a:cubicBezTo>
                    <a:cubicBezTo>
                      <a:pt x="28052" y="29988"/>
                      <a:pt x="27487" y="30929"/>
                      <a:pt x="26901" y="31892"/>
                    </a:cubicBezTo>
                    <a:lnTo>
                      <a:pt x="26588" y="32436"/>
                    </a:lnTo>
                    <a:cubicBezTo>
                      <a:pt x="26504" y="32415"/>
                      <a:pt x="26399" y="32373"/>
                      <a:pt x="26337" y="32331"/>
                    </a:cubicBezTo>
                    <a:cubicBezTo>
                      <a:pt x="26295" y="32331"/>
                      <a:pt x="26295" y="32310"/>
                      <a:pt x="26274" y="32310"/>
                    </a:cubicBezTo>
                    <a:cubicBezTo>
                      <a:pt x="26985" y="31055"/>
                      <a:pt x="27655" y="29779"/>
                      <a:pt x="28345" y="28523"/>
                    </a:cubicBezTo>
                    <a:cubicBezTo>
                      <a:pt x="28345" y="28502"/>
                      <a:pt x="28366" y="28502"/>
                      <a:pt x="28366" y="28460"/>
                    </a:cubicBezTo>
                    <a:close/>
                    <a:moveTo>
                      <a:pt x="33430" y="31808"/>
                    </a:moveTo>
                    <a:lnTo>
                      <a:pt x="33430" y="31808"/>
                    </a:lnTo>
                    <a:cubicBezTo>
                      <a:pt x="33367" y="32017"/>
                      <a:pt x="33283" y="32206"/>
                      <a:pt x="33220" y="32415"/>
                    </a:cubicBezTo>
                    <a:cubicBezTo>
                      <a:pt x="33053" y="32520"/>
                      <a:pt x="32886" y="32624"/>
                      <a:pt x="32760" y="32729"/>
                    </a:cubicBezTo>
                    <a:cubicBezTo>
                      <a:pt x="32760" y="32708"/>
                      <a:pt x="32781" y="32645"/>
                      <a:pt x="32781" y="32624"/>
                    </a:cubicBezTo>
                    <a:cubicBezTo>
                      <a:pt x="32844" y="32478"/>
                      <a:pt x="32760" y="32331"/>
                      <a:pt x="32655" y="32227"/>
                    </a:cubicBezTo>
                    <a:cubicBezTo>
                      <a:pt x="32697" y="32185"/>
                      <a:pt x="32781" y="32122"/>
                      <a:pt x="32844" y="32059"/>
                    </a:cubicBezTo>
                    <a:cubicBezTo>
                      <a:pt x="33053" y="31976"/>
                      <a:pt x="33220" y="31892"/>
                      <a:pt x="33430" y="31808"/>
                    </a:cubicBezTo>
                    <a:close/>
                    <a:moveTo>
                      <a:pt x="28638" y="29507"/>
                    </a:moveTo>
                    <a:lnTo>
                      <a:pt x="28638" y="29507"/>
                    </a:lnTo>
                    <a:cubicBezTo>
                      <a:pt x="28596" y="29779"/>
                      <a:pt x="28596" y="30030"/>
                      <a:pt x="28596" y="30302"/>
                    </a:cubicBezTo>
                    <a:cubicBezTo>
                      <a:pt x="28157" y="31139"/>
                      <a:pt x="27717" y="31976"/>
                      <a:pt x="27299" y="32812"/>
                    </a:cubicBezTo>
                    <a:cubicBezTo>
                      <a:pt x="27132" y="32708"/>
                      <a:pt x="27006" y="32624"/>
                      <a:pt x="26860" y="32540"/>
                    </a:cubicBezTo>
                    <a:cubicBezTo>
                      <a:pt x="26964" y="32331"/>
                      <a:pt x="27090" y="32101"/>
                      <a:pt x="27215" y="31892"/>
                    </a:cubicBezTo>
                    <a:cubicBezTo>
                      <a:pt x="27697" y="31076"/>
                      <a:pt x="28157" y="30302"/>
                      <a:pt x="28638" y="29507"/>
                    </a:cubicBezTo>
                    <a:close/>
                    <a:moveTo>
                      <a:pt x="28596" y="30783"/>
                    </a:moveTo>
                    <a:lnTo>
                      <a:pt x="28596" y="31243"/>
                    </a:lnTo>
                    <a:lnTo>
                      <a:pt x="28596" y="31871"/>
                    </a:lnTo>
                    <a:cubicBezTo>
                      <a:pt x="28554" y="31996"/>
                      <a:pt x="28492" y="32122"/>
                      <a:pt x="28450" y="32185"/>
                    </a:cubicBezTo>
                    <a:cubicBezTo>
                      <a:pt x="28324" y="32436"/>
                      <a:pt x="28157" y="32708"/>
                      <a:pt x="28031" y="32959"/>
                    </a:cubicBezTo>
                    <a:cubicBezTo>
                      <a:pt x="27927" y="32959"/>
                      <a:pt x="27843" y="32938"/>
                      <a:pt x="27738" y="32938"/>
                    </a:cubicBezTo>
                    <a:cubicBezTo>
                      <a:pt x="27697" y="32938"/>
                      <a:pt x="27634" y="32938"/>
                      <a:pt x="27613" y="32959"/>
                    </a:cubicBezTo>
                    <a:cubicBezTo>
                      <a:pt x="27592" y="32938"/>
                      <a:pt x="27550" y="32938"/>
                      <a:pt x="27529" y="32917"/>
                    </a:cubicBezTo>
                    <a:cubicBezTo>
                      <a:pt x="27864" y="32206"/>
                      <a:pt x="28241" y="31494"/>
                      <a:pt x="28596" y="30783"/>
                    </a:cubicBezTo>
                    <a:close/>
                    <a:moveTo>
                      <a:pt x="28617" y="32415"/>
                    </a:moveTo>
                    <a:cubicBezTo>
                      <a:pt x="28659" y="32624"/>
                      <a:pt x="28680" y="32833"/>
                      <a:pt x="28680" y="33043"/>
                    </a:cubicBezTo>
                    <a:cubicBezTo>
                      <a:pt x="28554" y="33043"/>
                      <a:pt x="28450" y="33022"/>
                      <a:pt x="28303" y="33022"/>
                    </a:cubicBezTo>
                    <a:cubicBezTo>
                      <a:pt x="28429" y="32812"/>
                      <a:pt x="28534" y="32624"/>
                      <a:pt x="28617" y="32415"/>
                    </a:cubicBezTo>
                    <a:close/>
                    <a:moveTo>
                      <a:pt x="29318" y="24440"/>
                    </a:moveTo>
                    <a:cubicBezTo>
                      <a:pt x="29581" y="24440"/>
                      <a:pt x="29845" y="24461"/>
                      <a:pt x="30103" y="24506"/>
                    </a:cubicBezTo>
                    <a:cubicBezTo>
                      <a:pt x="30961" y="24841"/>
                      <a:pt x="31714" y="25531"/>
                      <a:pt x="32321" y="26284"/>
                    </a:cubicBezTo>
                    <a:cubicBezTo>
                      <a:pt x="32551" y="26954"/>
                      <a:pt x="32969" y="27540"/>
                      <a:pt x="33262" y="28167"/>
                    </a:cubicBezTo>
                    <a:lnTo>
                      <a:pt x="33262" y="28942"/>
                    </a:lnTo>
                    <a:cubicBezTo>
                      <a:pt x="32237" y="29276"/>
                      <a:pt x="31316" y="29820"/>
                      <a:pt x="30521" y="30532"/>
                    </a:cubicBezTo>
                    <a:cubicBezTo>
                      <a:pt x="30438" y="30615"/>
                      <a:pt x="30513" y="30724"/>
                      <a:pt x="30600" y="30724"/>
                    </a:cubicBezTo>
                    <a:cubicBezTo>
                      <a:pt x="30623" y="30724"/>
                      <a:pt x="30646" y="30717"/>
                      <a:pt x="30668" y="30699"/>
                    </a:cubicBezTo>
                    <a:cubicBezTo>
                      <a:pt x="31379" y="30071"/>
                      <a:pt x="32153" y="29611"/>
                      <a:pt x="33032" y="29276"/>
                    </a:cubicBezTo>
                    <a:lnTo>
                      <a:pt x="33032" y="29276"/>
                    </a:lnTo>
                    <a:cubicBezTo>
                      <a:pt x="32363" y="29779"/>
                      <a:pt x="31693" y="30260"/>
                      <a:pt x="31044" y="30762"/>
                    </a:cubicBezTo>
                    <a:cubicBezTo>
                      <a:pt x="30954" y="30834"/>
                      <a:pt x="30973" y="30984"/>
                      <a:pt x="31060" y="30984"/>
                    </a:cubicBezTo>
                    <a:cubicBezTo>
                      <a:pt x="31074" y="30984"/>
                      <a:pt x="31090" y="30980"/>
                      <a:pt x="31107" y="30971"/>
                    </a:cubicBezTo>
                    <a:cubicBezTo>
                      <a:pt x="31798" y="30741"/>
                      <a:pt x="32446" y="30490"/>
                      <a:pt x="33137" y="30239"/>
                    </a:cubicBezTo>
                    <a:cubicBezTo>
                      <a:pt x="33158" y="30302"/>
                      <a:pt x="33179" y="30323"/>
                      <a:pt x="33241" y="30343"/>
                    </a:cubicBezTo>
                    <a:cubicBezTo>
                      <a:pt x="33199" y="30385"/>
                      <a:pt x="33199" y="30427"/>
                      <a:pt x="33179" y="30448"/>
                    </a:cubicBezTo>
                    <a:cubicBezTo>
                      <a:pt x="32530" y="30867"/>
                      <a:pt x="31881" y="31306"/>
                      <a:pt x="31254" y="31808"/>
                    </a:cubicBezTo>
                    <a:cubicBezTo>
                      <a:pt x="31158" y="31885"/>
                      <a:pt x="31185" y="32085"/>
                      <a:pt x="31320" y="32085"/>
                    </a:cubicBezTo>
                    <a:cubicBezTo>
                      <a:pt x="31332" y="32085"/>
                      <a:pt x="31344" y="32084"/>
                      <a:pt x="31358" y="32080"/>
                    </a:cubicBezTo>
                    <a:cubicBezTo>
                      <a:pt x="31630" y="31976"/>
                      <a:pt x="31923" y="31871"/>
                      <a:pt x="32195" y="31766"/>
                    </a:cubicBezTo>
                    <a:lnTo>
                      <a:pt x="32195" y="31766"/>
                    </a:lnTo>
                    <a:cubicBezTo>
                      <a:pt x="32132" y="31829"/>
                      <a:pt x="32049" y="31892"/>
                      <a:pt x="32007" y="31976"/>
                    </a:cubicBezTo>
                    <a:cubicBezTo>
                      <a:pt x="31588" y="32331"/>
                      <a:pt x="31170" y="32687"/>
                      <a:pt x="30751" y="32938"/>
                    </a:cubicBezTo>
                    <a:cubicBezTo>
                      <a:pt x="30689" y="32959"/>
                      <a:pt x="30730" y="33022"/>
                      <a:pt x="30751" y="33043"/>
                    </a:cubicBezTo>
                    <a:cubicBezTo>
                      <a:pt x="30668" y="33105"/>
                      <a:pt x="30584" y="33147"/>
                      <a:pt x="30479" y="33168"/>
                    </a:cubicBezTo>
                    <a:cubicBezTo>
                      <a:pt x="30270" y="33210"/>
                      <a:pt x="30040" y="33231"/>
                      <a:pt x="29810" y="33252"/>
                    </a:cubicBezTo>
                    <a:cubicBezTo>
                      <a:pt x="29789" y="33189"/>
                      <a:pt x="29747" y="33168"/>
                      <a:pt x="29705" y="33147"/>
                    </a:cubicBezTo>
                    <a:cubicBezTo>
                      <a:pt x="29475" y="33084"/>
                      <a:pt x="29203" y="33064"/>
                      <a:pt x="28973" y="33043"/>
                    </a:cubicBezTo>
                    <a:cubicBezTo>
                      <a:pt x="28973" y="33022"/>
                      <a:pt x="28994" y="32959"/>
                      <a:pt x="28994" y="32938"/>
                    </a:cubicBezTo>
                    <a:cubicBezTo>
                      <a:pt x="29015" y="32875"/>
                      <a:pt x="28973" y="32833"/>
                      <a:pt x="28910" y="32833"/>
                    </a:cubicBezTo>
                    <a:cubicBezTo>
                      <a:pt x="28910" y="32520"/>
                      <a:pt x="28889" y="32185"/>
                      <a:pt x="28889" y="31871"/>
                    </a:cubicBezTo>
                    <a:cubicBezTo>
                      <a:pt x="29036" y="31599"/>
                      <a:pt x="29329" y="31243"/>
                      <a:pt x="29140" y="30950"/>
                    </a:cubicBezTo>
                    <a:cubicBezTo>
                      <a:pt x="29129" y="30916"/>
                      <a:pt x="29111" y="30900"/>
                      <a:pt x="29087" y="30900"/>
                    </a:cubicBezTo>
                    <a:cubicBezTo>
                      <a:pt x="29067" y="30900"/>
                      <a:pt x="29043" y="30911"/>
                      <a:pt x="29015" y="30929"/>
                    </a:cubicBezTo>
                    <a:cubicBezTo>
                      <a:pt x="28994" y="30929"/>
                      <a:pt x="28994" y="30950"/>
                      <a:pt x="28973" y="30950"/>
                    </a:cubicBezTo>
                    <a:cubicBezTo>
                      <a:pt x="28899" y="31005"/>
                      <a:pt x="28939" y="31125"/>
                      <a:pt x="29020" y="31125"/>
                    </a:cubicBezTo>
                    <a:cubicBezTo>
                      <a:pt x="29030" y="31125"/>
                      <a:pt x="29040" y="31123"/>
                      <a:pt x="29051" y="31120"/>
                    </a:cubicBezTo>
                    <a:lnTo>
                      <a:pt x="29051" y="31120"/>
                    </a:lnTo>
                    <a:cubicBezTo>
                      <a:pt x="28991" y="31144"/>
                      <a:pt x="28949" y="31224"/>
                      <a:pt x="28868" y="31285"/>
                    </a:cubicBezTo>
                    <a:lnTo>
                      <a:pt x="28868" y="30636"/>
                    </a:lnTo>
                    <a:lnTo>
                      <a:pt x="28868" y="30218"/>
                    </a:lnTo>
                    <a:cubicBezTo>
                      <a:pt x="29015" y="29925"/>
                      <a:pt x="29161" y="29653"/>
                      <a:pt x="29308" y="29360"/>
                    </a:cubicBezTo>
                    <a:cubicBezTo>
                      <a:pt x="29365" y="29275"/>
                      <a:pt x="29286" y="29199"/>
                      <a:pt x="29210" y="29199"/>
                    </a:cubicBezTo>
                    <a:cubicBezTo>
                      <a:pt x="29174" y="29199"/>
                      <a:pt x="29139" y="29215"/>
                      <a:pt x="29119" y="29255"/>
                    </a:cubicBezTo>
                    <a:cubicBezTo>
                      <a:pt x="29057" y="29402"/>
                      <a:pt x="28952" y="29569"/>
                      <a:pt x="28868" y="29716"/>
                    </a:cubicBezTo>
                    <a:lnTo>
                      <a:pt x="28868" y="29046"/>
                    </a:lnTo>
                    <a:cubicBezTo>
                      <a:pt x="28994" y="28837"/>
                      <a:pt x="29119" y="28607"/>
                      <a:pt x="29266" y="28398"/>
                    </a:cubicBezTo>
                    <a:cubicBezTo>
                      <a:pt x="29296" y="28323"/>
                      <a:pt x="29230" y="28259"/>
                      <a:pt x="29166" y="28259"/>
                    </a:cubicBezTo>
                    <a:cubicBezTo>
                      <a:pt x="29141" y="28259"/>
                      <a:pt x="29116" y="28269"/>
                      <a:pt x="29098" y="28293"/>
                    </a:cubicBezTo>
                    <a:cubicBezTo>
                      <a:pt x="29015" y="28419"/>
                      <a:pt x="28952" y="28544"/>
                      <a:pt x="28868" y="28649"/>
                    </a:cubicBezTo>
                    <a:lnTo>
                      <a:pt x="28868" y="28460"/>
                    </a:lnTo>
                    <a:lnTo>
                      <a:pt x="28868" y="27895"/>
                    </a:lnTo>
                    <a:cubicBezTo>
                      <a:pt x="28868" y="27854"/>
                      <a:pt x="28847" y="27854"/>
                      <a:pt x="28847" y="27854"/>
                    </a:cubicBezTo>
                    <a:cubicBezTo>
                      <a:pt x="28680" y="28042"/>
                      <a:pt x="28554" y="28251"/>
                      <a:pt x="28659" y="28460"/>
                    </a:cubicBezTo>
                    <a:lnTo>
                      <a:pt x="28638" y="28460"/>
                    </a:lnTo>
                    <a:cubicBezTo>
                      <a:pt x="28575" y="28377"/>
                      <a:pt x="28534" y="28314"/>
                      <a:pt x="28471" y="28209"/>
                    </a:cubicBezTo>
                    <a:cubicBezTo>
                      <a:pt x="28534" y="28105"/>
                      <a:pt x="28575" y="28021"/>
                      <a:pt x="28638" y="27916"/>
                    </a:cubicBezTo>
                    <a:cubicBezTo>
                      <a:pt x="28668" y="27842"/>
                      <a:pt x="28603" y="27768"/>
                      <a:pt x="28541" y="27768"/>
                    </a:cubicBezTo>
                    <a:cubicBezTo>
                      <a:pt x="28515" y="27768"/>
                      <a:pt x="28489" y="27781"/>
                      <a:pt x="28471" y="27812"/>
                    </a:cubicBezTo>
                    <a:cubicBezTo>
                      <a:pt x="28450" y="27895"/>
                      <a:pt x="28387" y="27937"/>
                      <a:pt x="28366" y="28021"/>
                    </a:cubicBezTo>
                    <a:cubicBezTo>
                      <a:pt x="27759" y="27121"/>
                      <a:pt x="27069" y="26326"/>
                      <a:pt x="26295" y="25552"/>
                    </a:cubicBezTo>
                    <a:cubicBezTo>
                      <a:pt x="27006" y="25322"/>
                      <a:pt x="27613" y="24862"/>
                      <a:pt x="28282" y="24569"/>
                    </a:cubicBezTo>
                    <a:lnTo>
                      <a:pt x="28282" y="24569"/>
                    </a:lnTo>
                    <a:cubicBezTo>
                      <a:pt x="28136" y="25594"/>
                      <a:pt x="27969" y="26577"/>
                      <a:pt x="28387" y="27498"/>
                    </a:cubicBezTo>
                    <a:cubicBezTo>
                      <a:pt x="28402" y="27521"/>
                      <a:pt x="28429" y="27530"/>
                      <a:pt x="28456" y="27530"/>
                    </a:cubicBezTo>
                    <a:cubicBezTo>
                      <a:pt x="28501" y="27530"/>
                      <a:pt x="28547" y="27503"/>
                      <a:pt x="28534" y="27477"/>
                    </a:cubicBezTo>
                    <a:cubicBezTo>
                      <a:pt x="28387" y="26473"/>
                      <a:pt x="28575" y="25489"/>
                      <a:pt x="28638" y="24485"/>
                    </a:cubicBezTo>
                    <a:cubicBezTo>
                      <a:pt x="28861" y="24456"/>
                      <a:pt x="29089" y="24440"/>
                      <a:pt x="29318" y="24440"/>
                    </a:cubicBezTo>
                    <a:close/>
                    <a:moveTo>
                      <a:pt x="26044" y="32750"/>
                    </a:moveTo>
                    <a:cubicBezTo>
                      <a:pt x="26148" y="32812"/>
                      <a:pt x="26253" y="32833"/>
                      <a:pt x="26357" y="32875"/>
                    </a:cubicBezTo>
                    <a:cubicBezTo>
                      <a:pt x="25981" y="33482"/>
                      <a:pt x="25646" y="34110"/>
                      <a:pt x="25332" y="34737"/>
                    </a:cubicBezTo>
                    <a:cubicBezTo>
                      <a:pt x="25290" y="34507"/>
                      <a:pt x="25228" y="34298"/>
                      <a:pt x="25207" y="34089"/>
                    </a:cubicBezTo>
                    <a:cubicBezTo>
                      <a:pt x="25500" y="33649"/>
                      <a:pt x="25772" y="33210"/>
                      <a:pt x="26044" y="32750"/>
                    </a:cubicBezTo>
                    <a:close/>
                    <a:moveTo>
                      <a:pt x="22675" y="33168"/>
                    </a:moveTo>
                    <a:cubicBezTo>
                      <a:pt x="21901" y="33629"/>
                      <a:pt x="21168" y="34068"/>
                      <a:pt x="20415" y="34507"/>
                    </a:cubicBezTo>
                    <a:cubicBezTo>
                      <a:pt x="19955" y="34800"/>
                      <a:pt x="19474" y="35051"/>
                      <a:pt x="19034" y="35344"/>
                    </a:cubicBezTo>
                    <a:cubicBezTo>
                      <a:pt x="19076" y="35261"/>
                      <a:pt x="19118" y="35198"/>
                      <a:pt x="19160" y="35093"/>
                    </a:cubicBezTo>
                    <a:cubicBezTo>
                      <a:pt x="19892" y="34737"/>
                      <a:pt x="20583" y="34277"/>
                      <a:pt x="21273" y="33880"/>
                    </a:cubicBezTo>
                    <a:cubicBezTo>
                      <a:pt x="21754" y="33649"/>
                      <a:pt x="22194" y="33419"/>
                      <a:pt x="22675" y="33168"/>
                    </a:cubicBezTo>
                    <a:close/>
                    <a:moveTo>
                      <a:pt x="26609" y="33001"/>
                    </a:moveTo>
                    <a:lnTo>
                      <a:pt x="27090" y="33231"/>
                    </a:lnTo>
                    <a:cubicBezTo>
                      <a:pt x="26609" y="34152"/>
                      <a:pt x="26148" y="35114"/>
                      <a:pt x="25772" y="36077"/>
                    </a:cubicBezTo>
                    <a:cubicBezTo>
                      <a:pt x="25730" y="35888"/>
                      <a:pt x="25667" y="35679"/>
                      <a:pt x="25604" y="35491"/>
                    </a:cubicBezTo>
                    <a:cubicBezTo>
                      <a:pt x="25574" y="35460"/>
                      <a:pt x="25532" y="35441"/>
                      <a:pt x="25487" y="35441"/>
                    </a:cubicBezTo>
                    <a:cubicBezTo>
                      <a:pt x="25470" y="35441"/>
                      <a:pt x="25454" y="35443"/>
                      <a:pt x="25437" y="35449"/>
                    </a:cubicBezTo>
                    <a:cubicBezTo>
                      <a:pt x="25416" y="35344"/>
                      <a:pt x="25416" y="35261"/>
                      <a:pt x="25395" y="35156"/>
                    </a:cubicBezTo>
                    <a:cubicBezTo>
                      <a:pt x="25834" y="34445"/>
                      <a:pt x="26211" y="33733"/>
                      <a:pt x="26609" y="33001"/>
                    </a:cubicBezTo>
                    <a:close/>
                    <a:moveTo>
                      <a:pt x="24202" y="31243"/>
                    </a:moveTo>
                    <a:cubicBezTo>
                      <a:pt x="24307" y="31452"/>
                      <a:pt x="24453" y="31662"/>
                      <a:pt x="24579" y="31829"/>
                    </a:cubicBezTo>
                    <a:cubicBezTo>
                      <a:pt x="24516" y="31892"/>
                      <a:pt x="24495" y="31934"/>
                      <a:pt x="24474" y="31996"/>
                    </a:cubicBezTo>
                    <a:cubicBezTo>
                      <a:pt x="24453" y="32080"/>
                      <a:pt x="24412" y="32185"/>
                      <a:pt x="24453" y="32248"/>
                    </a:cubicBezTo>
                    <a:cubicBezTo>
                      <a:pt x="24244" y="32520"/>
                      <a:pt x="24035" y="32750"/>
                      <a:pt x="23784" y="32959"/>
                    </a:cubicBezTo>
                    <a:lnTo>
                      <a:pt x="23721" y="32959"/>
                    </a:lnTo>
                    <a:cubicBezTo>
                      <a:pt x="22738" y="33566"/>
                      <a:pt x="21796" y="34173"/>
                      <a:pt x="20834" y="34779"/>
                    </a:cubicBezTo>
                    <a:cubicBezTo>
                      <a:pt x="20122" y="35219"/>
                      <a:pt x="19285" y="35637"/>
                      <a:pt x="18637" y="36160"/>
                    </a:cubicBezTo>
                    <a:lnTo>
                      <a:pt x="18867" y="35679"/>
                    </a:lnTo>
                    <a:lnTo>
                      <a:pt x="19139" y="35553"/>
                    </a:lnTo>
                    <a:cubicBezTo>
                      <a:pt x="19348" y="35428"/>
                      <a:pt x="19557" y="35302"/>
                      <a:pt x="19787" y="35156"/>
                    </a:cubicBezTo>
                    <a:cubicBezTo>
                      <a:pt x="20206" y="34905"/>
                      <a:pt x="20645" y="34633"/>
                      <a:pt x="21064" y="34382"/>
                    </a:cubicBezTo>
                    <a:cubicBezTo>
                      <a:pt x="21943" y="33859"/>
                      <a:pt x="22780" y="33356"/>
                      <a:pt x="23637" y="32833"/>
                    </a:cubicBezTo>
                    <a:cubicBezTo>
                      <a:pt x="23679" y="32812"/>
                      <a:pt x="23679" y="32729"/>
                      <a:pt x="23658" y="32687"/>
                    </a:cubicBezTo>
                    <a:cubicBezTo>
                      <a:pt x="23658" y="32687"/>
                      <a:pt x="23679" y="32687"/>
                      <a:pt x="23679" y="32645"/>
                    </a:cubicBezTo>
                    <a:cubicBezTo>
                      <a:pt x="23768" y="32610"/>
                      <a:pt x="23737" y="32485"/>
                      <a:pt x="23636" y="32485"/>
                    </a:cubicBezTo>
                    <a:cubicBezTo>
                      <a:pt x="23618" y="32485"/>
                      <a:pt x="23597" y="32489"/>
                      <a:pt x="23575" y="32499"/>
                    </a:cubicBezTo>
                    <a:cubicBezTo>
                      <a:pt x="23512" y="32520"/>
                      <a:pt x="23428" y="32561"/>
                      <a:pt x="23344" y="32603"/>
                    </a:cubicBezTo>
                    <a:cubicBezTo>
                      <a:pt x="23156" y="32499"/>
                      <a:pt x="22947" y="32415"/>
                      <a:pt x="22738" y="32331"/>
                    </a:cubicBezTo>
                    <a:cubicBezTo>
                      <a:pt x="23261" y="32017"/>
                      <a:pt x="23763" y="31662"/>
                      <a:pt x="24202" y="31243"/>
                    </a:cubicBezTo>
                    <a:close/>
                    <a:moveTo>
                      <a:pt x="27320" y="33356"/>
                    </a:moveTo>
                    <a:cubicBezTo>
                      <a:pt x="27404" y="33377"/>
                      <a:pt x="27445" y="33440"/>
                      <a:pt x="27529" y="33461"/>
                    </a:cubicBezTo>
                    <a:cubicBezTo>
                      <a:pt x="27550" y="33524"/>
                      <a:pt x="27613" y="33545"/>
                      <a:pt x="27697" y="33566"/>
                    </a:cubicBezTo>
                    <a:lnTo>
                      <a:pt x="27738" y="33566"/>
                    </a:lnTo>
                    <a:cubicBezTo>
                      <a:pt x="27508" y="33984"/>
                      <a:pt x="27299" y="34403"/>
                      <a:pt x="27069" y="34821"/>
                    </a:cubicBezTo>
                    <a:cubicBezTo>
                      <a:pt x="26713" y="35470"/>
                      <a:pt x="26295" y="36160"/>
                      <a:pt x="25960" y="36830"/>
                    </a:cubicBezTo>
                    <a:cubicBezTo>
                      <a:pt x="25939" y="36704"/>
                      <a:pt x="25876" y="36537"/>
                      <a:pt x="25855" y="36390"/>
                    </a:cubicBezTo>
                    <a:cubicBezTo>
                      <a:pt x="26399" y="35428"/>
                      <a:pt x="26860" y="34382"/>
                      <a:pt x="27320" y="33356"/>
                    </a:cubicBezTo>
                    <a:close/>
                    <a:moveTo>
                      <a:pt x="34141" y="34800"/>
                    </a:moveTo>
                    <a:cubicBezTo>
                      <a:pt x="34141" y="35533"/>
                      <a:pt x="34099" y="36265"/>
                      <a:pt x="34016" y="36976"/>
                    </a:cubicBezTo>
                    <a:lnTo>
                      <a:pt x="34016" y="36600"/>
                    </a:lnTo>
                    <a:lnTo>
                      <a:pt x="34016" y="35449"/>
                    </a:lnTo>
                    <a:cubicBezTo>
                      <a:pt x="34016" y="35219"/>
                      <a:pt x="34078" y="34842"/>
                      <a:pt x="34141" y="34800"/>
                    </a:cubicBezTo>
                    <a:close/>
                    <a:moveTo>
                      <a:pt x="22403" y="34696"/>
                    </a:moveTo>
                    <a:lnTo>
                      <a:pt x="22403" y="34696"/>
                    </a:lnTo>
                    <a:cubicBezTo>
                      <a:pt x="22319" y="34821"/>
                      <a:pt x="22256" y="34947"/>
                      <a:pt x="22194" y="35093"/>
                    </a:cubicBezTo>
                    <a:cubicBezTo>
                      <a:pt x="21482" y="35533"/>
                      <a:pt x="20813" y="35951"/>
                      <a:pt x="20101" y="36390"/>
                    </a:cubicBezTo>
                    <a:cubicBezTo>
                      <a:pt x="19683" y="36662"/>
                      <a:pt x="19264" y="36914"/>
                      <a:pt x="18846" y="37206"/>
                    </a:cubicBezTo>
                    <a:cubicBezTo>
                      <a:pt x="18762" y="37248"/>
                      <a:pt x="18323" y="37499"/>
                      <a:pt x="17967" y="37709"/>
                    </a:cubicBezTo>
                    <a:cubicBezTo>
                      <a:pt x="18009" y="37541"/>
                      <a:pt x="18093" y="37416"/>
                      <a:pt x="18134" y="37248"/>
                    </a:cubicBezTo>
                    <a:lnTo>
                      <a:pt x="18176" y="37248"/>
                    </a:lnTo>
                    <a:cubicBezTo>
                      <a:pt x="19641" y="36600"/>
                      <a:pt x="21022" y="35574"/>
                      <a:pt x="22403" y="34696"/>
                    </a:cubicBezTo>
                    <a:close/>
                    <a:moveTo>
                      <a:pt x="27969" y="33670"/>
                    </a:moveTo>
                    <a:cubicBezTo>
                      <a:pt x="28073" y="33733"/>
                      <a:pt x="28157" y="33775"/>
                      <a:pt x="28262" y="33838"/>
                    </a:cubicBezTo>
                    <a:cubicBezTo>
                      <a:pt x="27529" y="35323"/>
                      <a:pt x="26797" y="36830"/>
                      <a:pt x="26190" y="38378"/>
                    </a:cubicBezTo>
                    <a:cubicBezTo>
                      <a:pt x="26148" y="38064"/>
                      <a:pt x="26106" y="37750"/>
                      <a:pt x="26044" y="37416"/>
                    </a:cubicBezTo>
                    <a:cubicBezTo>
                      <a:pt x="26692" y="36349"/>
                      <a:pt x="27215" y="35135"/>
                      <a:pt x="27780" y="34047"/>
                    </a:cubicBezTo>
                    <a:cubicBezTo>
                      <a:pt x="27843" y="33901"/>
                      <a:pt x="27927" y="33796"/>
                      <a:pt x="27969" y="33670"/>
                    </a:cubicBezTo>
                    <a:close/>
                    <a:moveTo>
                      <a:pt x="34120" y="33524"/>
                    </a:moveTo>
                    <a:cubicBezTo>
                      <a:pt x="34120" y="33796"/>
                      <a:pt x="34141" y="34089"/>
                      <a:pt x="34141" y="34382"/>
                    </a:cubicBezTo>
                    <a:cubicBezTo>
                      <a:pt x="33764" y="34612"/>
                      <a:pt x="33806" y="35135"/>
                      <a:pt x="33785" y="35574"/>
                    </a:cubicBezTo>
                    <a:cubicBezTo>
                      <a:pt x="33764" y="36662"/>
                      <a:pt x="33723" y="37730"/>
                      <a:pt x="33723" y="38776"/>
                    </a:cubicBezTo>
                    <a:cubicBezTo>
                      <a:pt x="33660" y="38692"/>
                      <a:pt x="33555" y="38608"/>
                      <a:pt x="33471" y="38566"/>
                    </a:cubicBezTo>
                    <a:cubicBezTo>
                      <a:pt x="33806" y="36914"/>
                      <a:pt x="33388" y="35093"/>
                      <a:pt x="34120" y="33524"/>
                    </a:cubicBezTo>
                    <a:close/>
                    <a:moveTo>
                      <a:pt x="21922" y="35553"/>
                    </a:moveTo>
                    <a:lnTo>
                      <a:pt x="21922" y="35553"/>
                    </a:lnTo>
                    <a:cubicBezTo>
                      <a:pt x="21901" y="35616"/>
                      <a:pt x="21859" y="35721"/>
                      <a:pt x="21796" y="35784"/>
                    </a:cubicBezTo>
                    <a:cubicBezTo>
                      <a:pt x="20373" y="36809"/>
                      <a:pt x="18846" y="37750"/>
                      <a:pt x="17465" y="38818"/>
                    </a:cubicBezTo>
                    <a:cubicBezTo>
                      <a:pt x="17528" y="38629"/>
                      <a:pt x="17611" y="38441"/>
                      <a:pt x="17716" y="38253"/>
                    </a:cubicBezTo>
                    <a:cubicBezTo>
                      <a:pt x="17904" y="38169"/>
                      <a:pt x="18051" y="38043"/>
                      <a:pt x="18197" y="37939"/>
                    </a:cubicBezTo>
                    <a:cubicBezTo>
                      <a:pt x="18741" y="37583"/>
                      <a:pt x="19285" y="37227"/>
                      <a:pt x="19829" y="36893"/>
                    </a:cubicBezTo>
                    <a:cubicBezTo>
                      <a:pt x="20541" y="36432"/>
                      <a:pt x="21252" y="35993"/>
                      <a:pt x="21922" y="35553"/>
                    </a:cubicBezTo>
                    <a:close/>
                    <a:moveTo>
                      <a:pt x="28471" y="33963"/>
                    </a:moveTo>
                    <a:cubicBezTo>
                      <a:pt x="28052" y="35072"/>
                      <a:pt x="27613" y="36181"/>
                      <a:pt x="27111" y="37290"/>
                    </a:cubicBezTo>
                    <a:cubicBezTo>
                      <a:pt x="26860" y="37855"/>
                      <a:pt x="26567" y="38399"/>
                      <a:pt x="26274" y="38964"/>
                    </a:cubicBezTo>
                    <a:cubicBezTo>
                      <a:pt x="26274" y="38880"/>
                      <a:pt x="26253" y="38797"/>
                      <a:pt x="26253" y="38692"/>
                    </a:cubicBezTo>
                    <a:cubicBezTo>
                      <a:pt x="27090" y="37186"/>
                      <a:pt x="27801" y="35553"/>
                      <a:pt x="28471" y="33963"/>
                    </a:cubicBezTo>
                    <a:close/>
                    <a:moveTo>
                      <a:pt x="34392" y="35867"/>
                    </a:moveTo>
                    <a:cubicBezTo>
                      <a:pt x="34413" y="36056"/>
                      <a:pt x="34434" y="36244"/>
                      <a:pt x="34434" y="36453"/>
                    </a:cubicBezTo>
                    <a:cubicBezTo>
                      <a:pt x="34329" y="37416"/>
                      <a:pt x="34308" y="38378"/>
                      <a:pt x="34350" y="39341"/>
                    </a:cubicBezTo>
                    <a:lnTo>
                      <a:pt x="33974" y="39027"/>
                    </a:lnTo>
                    <a:cubicBezTo>
                      <a:pt x="33974" y="39027"/>
                      <a:pt x="33995" y="39006"/>
                      <a:pt x="33995" y="38985"/>
                    </a:cubicBezTo>
                    <a:cubicBezTo>
                      <a:pt x="34225" y="37939"/>
                      <a:pt x="34350" y="36914"/>
                      <a:pt x="34392" y="35867"/>
                    </a:cubicBezTo>
                    <a:close/>
                    <a:moveTo>
                      <a:pt x="21467" y="36314"/>
                    </a:moveTo>
                    <a:cubicBezTo>
                      <a:pt x="21464" y="36323"/>
                      <a:pt x="21461" y="36335"/>
                      <a:pt x="21461" y="36349"/>
                    </a:cubicBezTo>
                    <a:cubicBezTo>
                      <a:pt x="21252" y="36621"/>
                      <a:pt x="21043" y="36934"/>
                      <a:pt x="20834" y="37227"/>
                    </a:cubicBezTo>
                    <a:cubicBezTo>
                      <a:pt x="19578" y="38085"/>
                      <a:pt x="18302" y="38901"/>
                      <a:pt x="17067" y="39780"/>
                    </a:cubicBezTo>
                    <a:cubicBezTo>
                      <a:pt x="17088" y="39738"/>
                      <a:pt x="17130" y="39655"/>
                      <a:pt x="17151" y="39613"/>
                    </a:cubicBezTo>
                    <a:cubicBezTo>
                      <a:pt x="17214" y="39445"/>
                      <a:pt x="17277" y="39299"/>
                      <a:pt x="17360" y="39131"/>
                    </a:cubicBezTo>
                    <a:cubicBezTo>
                      <a:pt x="18811" y="38385"/>
                      <a:pt x="20181" y="37331"/>
                      <a:pt x="21467" y="36314"/>
                    </a:cubicBezTo>
                    <a:close/>
                    <a:moveTo>
                      <a:pt x="19683" y="38734"/>
                    </a:moveTo>
                    <a:cubicBezTo>
                      <a:pt x="19390" y="39152"/>
                      <a:pt x="19055" y="39592"/>
                      <a:pt x="18741" y="40031"/>
                    </a:cubicBezTo>
                    <a:cubicBezTo>
                      <a:pt x="18684" y="39954"/>
                      <a:pt x="18626" y="39926"/>
                      <a:pt x="18560" y="39926"/>
                    </a:cubicBezTo>
                    <a:cubicBezTo>
                      <a:pt x="18483" y="39926"/>
                      <a:pt x="18394" y="39965"/>
                      <a:pt x="18281" y="40010"/>
                    </a:cubicBezTo>
                    <a:cubicBezTo>
                      <a:pt x="18176" y="40031"/>
                      <a:pt x="18093" y="40052"/>
                      <a:pt x="17988" y="40115"/>
                    </a:cubicBezTo>
                    <a:cubicBezTo>
                      <a:pt x="18553" y="39655"/>
                      <a:pt x="19139" y="39215"/>
                      <a:pt x="19683" y="38734"/>
                    </a:cubicBezTo>
                    <a:close/>
                    <a:moveTo>
                      <a:pt x="37447" y="38399"/>
                    </a:moveTo>
                    <a:lnTo>
                      <a:pt x="37447" y="38399"/>
                    </a:lnTo>
                    <a:cubicBezTo>
                      <a:pt x="37552" y="38546"/>
                      <a:pt x="37656" y="38671"/>
                      <a:pt x="37740" y="38818"/>
                    </a:cubicBezTo>
                    <a:cubicBezTo>
                      <a:pt x="37740" y="39299"/>
                      <a:pt x="37698" y="39759"/>
                      <a:pt x="37698" y="40261"/>
                    </a:cubicBezTo>
                    <a:cubicBezTo>
                      <a:pt x="37635" y="39634"/>
                      <a:pt x="37531" y="39006"/>
                      <a:pt x="37447" y="38399"/>
                    </a:cubicBezTo>
                    <a:close/>
                    <a:moveTo>
                      <a:pt x="34775" y="35877"/>
                    </a:moveTo>
                    <a:cubicBezTo>
                      <a:pt x="34800" y="35877"/>
                      <a:pt x="34832" y="35917"/>
                      <a:pt x="34873" y="36014"/>
                    </a:cubicBezTo>
                    <a:cubicBezTo>
                      <a:pt x="35145" y="36621"/>
                      <a:pt x="35145" y="37499"/>
                      <a:pt x="35250" y="38148"/>
                    </a:cubicBezTo>
                    <a:cubicBezTo>
                      <a:pt x="35376" y="38880"/>
                      <a:pt x="35501" y="39634"/>
                      <a:pt x="35668" y="40366"/>
                    </a:cubicBezTo>
                    <a:cubicBezTo>
                      <a:pt x="35376" y="40136"/>
                      <a:pt x="35083" y="39906"/>
                      <a:pt x="34769" y="39655"/>
                    </a:cubicBezTo>
                    <a:cubicBezTo>
                      <a:pt x="34852" y="38504"/>
                      <a:pt x="34832" y="37353"/>
                      <a:pt x="34706" y="36223"/>
                    </a:cubicBezTo>
                    <a:cubicBezTo>
                      <a:pt x="34706" y="36041"/>
                      <a:pt x="34725" y="35877"/>
                      <a:pt x="34775" y="35877"/>
                    </a:cubicBezTo>
                    <a:close/>
                    <a:moveTo>
                      <a:pt x="20269" y="37981"/>
                    </a:moveTo>
                    <a:cubicBezTo>
                      <a:pt x="20206" y="38064"/>
                      <a:pt x="20164" y="38148"/>
                      <a:pt x="20101" y="38190"/>
                    </a:cubicBezTo>
                    <a:cubicBezTo>
                      <a:pt x="20080" y="38190"/>
                      <a:pt x="20059" y="38190"/>
                      <a:pt x="20018" y="38232"/>
                    </a:cubicBezTo>
                    <a:cubicBezTo>
                      <a:pt x="18909" y="39027"/>
                      <a:pt x="17779" y="39906"/>
                      <a:pt x="16628" y="40701"/>
                    </a:cubicBezTo>
                    <a:cubicBezTo>
                      <a:pt x="16670" y="40596"/>
                      <a:pt x="16733" y="40471"/>
                      <a:pt x="16774" y="40366"/>
                    </a:cubicBezTo>
                    <a:cubicBezTo>
                      <a:pt x="17988" y="39655"/>
                      <a:pt x="19139" y="38818"/>
                      <a:pt x="20269" y="37981"/>
                    </a:cubicBezTo>
                    <a:close/>
                    <a:moveTo>
                      <a:pt x="35668" y="36683"/>
                    </a:moveTo>
                    <a:lnTo>
                      <a:pt x="35668" y="36683"/>
                    </a:lnTo>
                    <a:cubicBezTo>
                      <a:pt x="35794" y="38022"/>
                      <a:pt x="35961" y="39362"/>
                      <a:pt x="36087" y="40701"/>
                    </a:cubicBezTo>
                    <a:cubicBezTo>
                      <a:pt x="35982" y="40638"/>
                      <a:pt x="35899" y="40575"/>
                      <a:pt x="35815" y="40491"/>
                    </a:cubicBezTo>
                    <a:cubicBezTo>
                      <a:pt x="35899" y="40491"/>
                      <a:pt x="35982" y="40429"/>
                      <a:pt x="35982" y="40303"/>
                    </a:cubicBezTo>
                    <a:cubicBezTo>
                      <a:pt x="35773" y="39110"/>
                      <a:pt x="35564" y="37876"/>
                      <a:pt x="35668" y="36683"/>
                    </a:cubicBezTo>
                    <a:close/>
                    <a:moveTo>
                      <a:pt x="36756" y="37834"/>
                    </a:moveTo>
                    <a:cubicBezTo>
                      <a:pt x="36819" y="38169"/>
                      <a:pt x="36840" y="38504"/>
                      <a:pt x="36861" y="38880"/>
                    </a:cubicBezTo>
                    <a:cubicBezTo>
                      <a:pt x="36840" y="39445"/>
                      <a:pt x="36840" y="40031"/>
                      <a:pt x="36819" y="40596"/>
                    </a:cubicBezTo>
                    <a:cubicBezTo>
                      <a:pt x="36819" y="40701"/>
                      <a:pt x="36898" y="40753"/>
                      <a:pt x="36979" y="40753"/>
                    </a:cubicBezTo>
                    <a:cubicBezTo>
                      <a:pt x="37060" y="40753"/>
                      <a:pt x="37144" y="40701"/>
                      <a:pt x="37154" y="40596"/>
                    </a:cubicBezTo>
                    <a:cubicBezTo>
                      <a:pt x="37217" y="40052"/>
                      <a:pt x="37238" y="39529"/>
                      <a:pt x="37175" y="39006"/>
                    </a:cubicBezTo>
                    <a:lnTo>
                      <a:pt x="37175" y="38671"/>
                    </a:lnTo>
                    <a:cubicBezTo>
                      <a:pt x="37321" y="39717"/>
                      <a:pt x="37447" y="40784"/>
                      <a:pt x="37573" y="41831"/>
                    </a:cubicBezTo>
                    <a:cubicBezTo>
                      <a:pt x="37175" y="41538"/>
                      <a:pt x="36819" y="41287"/>
                      <a:pt x="36443" y="40994"/>
                    </a:cubicBezTo>
                    <a:cubicBezTo>
                      <a:pt x="36547" y="39927"/>
                      <a:pt x="36652" y="38880"/>
                      <a:pt x="36756" y="37834"/>
                    </a:cubicBezTo>
                    <a:close/>
                    <a:moveTo>
                      <a:pt x="38096" y="39403"/>
                    </a:moveTo>
                    <a:lnTo>
                      <a:pt x="38096" y="39403"/>
                    </a:lnTo>
                    <a:cubicBezTo>
                      <a:pt x="38200" y="39529"/>
                      <a:pt x="38263" y="39613"/>
                      <a:pt x="38305" y="39717"/>
                    </a:cubicBezTo>
                    <a:cubicBezTo>
                      <a:pt x="38409" y="39864"/>
                      <a:pt x="38493" y="40010"/>
                      <a:pt x="38598" y="40136"/>
                    </a:cubicBezTo>
                    <a:cubicBezTo>
                      <a:pt x="38577" y="40157"/>
                      <a:pt x="38577" y="40178"/>
                      <a:pt x="38577" y="40199"/>
                    </a:cubicBezTo>
                    <a:cubicBezTo>
                      <a:pt x="38681" y="40826"/>
                      <a:pt x="38702" y="41412"/>
                      <a:pt x="38598" y="42019"/>
                    </a:cubicBezTo>
                    <a:cubicBezTo>
                      <a:pt x="38409" y="41161"/>
                      <a:pt x="38221" y="40282"/>
                      <a:pt x="38096" y="39403"/>
                    </a:cubicBezTo>
                    <a:close/>
                    <a:moveTo>
                      <a:pt x="37991" y="40366"/>
                    </a:moveTo>
                    <a:cubicBezTo>
                      <a:pt x="38096" y="41056"/>
                      <a:pt x="38263" y="41726"/>
                      <a:pt x="38389" y="42375"/>
                    </a:cubicBezTo>
                    <a:cubicBezTo>
                      <a:pt x="38263" y="42270"/>
                      <a:pt x="38096" y="42207"/>
                      <a:pt x="37970" y="42103"/>
                    </a:cubicBezTo>
                    <a:cubicBezTo>
                      <a:pt x="37991" y="41517"/>
                      <a:pt x="37991" y="40952"/>
                      <a:pt x="37991" y="40366"/>
                    </a:cubicBezTo>
                    <a:close/>
                    <a:moveTo>
                      <a:pt x="28994" y="35888"/>
                    </a:moveTo>
                    <a:lnTo>
                      <a:pt x="28994" y="35888"/>
                    </a:lnTo>
                    <a:cubicBezTo>
                      <a:pt x="28952" y="36495"/>
                      <a:pt x="28826" y="37102"/>
                      <a:pt x="28806" y="37667"/>
                    </a:cubicBezTo>
                    <a:lnTo>
                      <a:pt x="28806" y="37750"/>
                    </a:lnTo>
                    <a:cubicBezTo>
                      <a:pt x="28534" y="38671"/>
                      <a:pt x="28241" y="39613"/>
                      <a:pt x="27948" y="40533"/>
                    </a:cubicBezTo>
                    <a:cubicBezTo>
                      <a:pt x="27738" y="41224"/>
                      <a:pt x="27508" y="41935"/>
                      <a:pt x="27299" y="42647"/>
                    </a:cubicBezTo>
                    <a:cubicBezTo>
                      <a:pt x="27173" y="42228"/>
                      <a:pt x="27006" y="41810"/>
                      <a:pt x="26818" y="41412"/>
                    </a:cubicBezTo>
                    <a:cubicBezTo>
                      <a:pt x="27299" y="40471"/>
                      <a:pt x="27655" y="39424"/>
                      <a:pt x="28031" y="38462"/>
                    </a:cubicBezTo>
                    <a:cubicBezTo>
                      <a:pt x="28366" y="37625"/>
                      <a:pt x="28680" y="36767"/>
                      <a:pt x="28994" y="35888"/>
                    </a:cubicBezTo>
                    <a:close/>
                    <a:moveTo>
                      <a:pt x="38933" y="40596"/>
                    </a:moveTo>
                    <a:lnTo>
                      <a:pt x="38933" y="40596"/>
                    </a:lnTo>
                    <a:cubicBezTo>
                      <a:pt x="39142" y="40889"/>
                      <a:pt x="39351" y="41203"/>
                      <a:pt x="39560" y="41496"/>
                    </a:cubicBezTo>
                    <a:cubicBezTo>
                      <a:pt x="39539" y="41893"/>
                      <a:pt x="39477" y="42249"/>
                      <a:pt x="39414" y="42647"/>
                    </a:cubicBezTo>
                    <a:lnTo>
                      <a:pt x="38933" y="40596"/>
                    </a:lnTo>
                    <a:close/>
                    <a:moveTo>
                      <a:pt x="18313" y="40149"/>
                    </a:moveTo>
                    <a:cubicBezTo>
                      <a:pt x="18399" y="40149"/>
                      <a:pt x="18466" y="40174"/>
                      <a:pt x="18490" y="40240"/>
                    </a:cubicBezTo>
                    <a:cubicBezTo>
                      <a:pt x="18448" y="40261"/>
                      <a:pt x="17862" y="40763"/>
                      <a:pt x="17821" y="40805"/>
                    </a:cubicBezTo>
                    <a:cubicBezTo>
                      <a:pt x="17130" y="41475"/>
                      <a:pt x="16419" y="42103"/>
                      <a:pt x="15728" y="42751"/>
                    </a:cubicBezTo>
                    <a:cubicBezTo>
                      <a:pt x="15979" y="42249"/>
                      <a:pt x="16189" y="41726"/>
                      <a:pt x="16419" y="41224"/>
                    </a:cubicBezTo>
                    <a:cubicBezTo>
                      <a:pt x="16795" y="40973"/>
                      <a:pt x="17193" y="40680"/>
                      <a:pt x="17590" y="40429"/>
                    </a:cubicBezTo>
                    <a:cubicBezTo>
                      <a:pt x="17653" y="40387"/>
                      <a:pt x="17674" y="40366"/>
                      <a:pt x="17716" y="40345"/>
                    </a:cubicBezTo>
                    <a:cubicBezTo>
                      <a:pt x="17776" y="40300"/>
                      <a:pt x="18100" y="40149"/>
                      <a:pt x="18313" y="40149"/>
                    </a:cubicBezTo>
                    <a:close/>
                    <a:moveTo>
                      <a:pt x="38933" y="41851"/>
                    </a:moveTo>
                    <a:cubicBezTo>
                      <a:pt x="39016" y="42207"/>
                      <a:pt x="39100" y="42563"/>
                      <a:pt x="39163" y="42898"/>
                    </a:cubicBezTo>
                    <a:cubicBezTo>
                      <a:pt x="39121" y="42856"/>
                      <a:pt x="39037" y="42835"/>
                      <a:pt x="38995" y="42772"/>
                    </a:cubicBezTo>
                    <a:cubicBezTo>
                      <a:pt x="38933" y="42751"/>
                      <a:pt x="38891" y="42688"/>
                      <a:pt x="38807" y="42668"/>
                    </a:cubicBezTo>
                    <a:cubicBezTo>
                      <a:pt x="38891" y="42375"/>
                      <a:pt x="38912" y="42123"/>
                      <a:pt x="38933" y="41851"/>
                    </a:cubicBezTo>
                    <a:close/>
                    <a:moveTo>
                      <a:pt x="28806" y="38629"/>
                    </a:moveTo>
                    <a:cubicBezTo>
                      <a:pt x="28806" y="39215"/>
                      <a:pt x="28847" y="39759"/>
                      <a:pt x="28868" y="40345"/>
                    </a:cubicBezTo>
                    <a:cubicBezTo>
                      <a:pt x="28743" y="40805"/>
                      <a:pt x="28596" y="41245"/>
                      <a:pt x="28471" y="41726"/>
                    </a:cubicBezTo>
                    <a:cubicBezTo>
                      <a:pt x="28241" y="42542"/>
                      <a:pt x="27948" y="43379"/>
                      <a:pt x="27717" y="44216"/>
                    </a:cubicBezTo>
                    <a:cubicBezTo>
                      <a:pt x="27634" y="43860"/>
                      <a:pt x="27550" y="43567"/>
                      <a:pt x="27487" y="43253"/>
                    </a:cubicBezTo>
                    <a:cubicBezTo>
                      <a:pt x="27634" y="42772"/>
                      <a:pt x="27759" y="42061"/>
                      <a:pt x="27843" y="41872"/>
                    </a:cubicBezTo>
                    <a:cubicBezTo>
                      <a:pt x="28052" y="41224"/>
                      <a:pt x="28241" y="40554"/>
                      <a:pt x="28450" y="39885"/>
                    </a:cubicBezTo>
                    <a:cubicBezTo>
                      <a:pt x="28575" y="39466"/>
                      <a:pt x="28680" y="39048"/>
                      <a:pt x="28806" y="38629"/>
                    </a:cubicBezTo>
                    <a:close/>
                    <a:moveTo>
                      <a:pt x="39790" y="41768"/>
                    </a:moveTo>
                    <a:cubicBezTo>
                      <a:pt x="39937" y="42228"/>
                      <a:pt x="40062" y="42668"/>
                      <a:pt x="40188" y="43086"/>
                    </a:cubicBezTo>
                    <a:cubicBezTo>
                      <a:pt x="40199" y="43152"/>
                      <a:pt x="40256" y="43183"/>
                      <a:pt x="40316" y="43183"/>
                    </a:cubicBezTo>
                    <a:cubicBezTo>
                      <a:pt x="40371" y="43183"/>
                      <a:pt x="40430" y="43157"/>
                      <a:pt x="40460" y="43107"/>
                    </a:cubicBezTo>
                    <a:cubicBezTo>
                      <a:pt x="40502" y="43044"/>
                      <a:pt x="40565" y="42981"/>
                      <a:pt x="40606" y="42898"/>
                    </a:cubicBezTo>
                    <a:cubicBezTo>
                      <a:pt x="40648" y="43107"/>
                      <a:pt x="40732" y="43295"/>
                      <a:pt x="40795" y="43504"/>
                    </a:cubicBezTo>
                    <a:cubicBezTo>
                      <a:pt x="40814" y="43589"/>
                      <a:pt x="40871" y="43623"/>
                      <a:pt x="40932" y="43623"/>
                    </a:cubicBezTo>
                    <a:cubicBezTo>
                      <a:pt x="41006" y="43623"/>
                      <a:pt x="41086" y="43573"/>
                      <a:pt x="41109" y="43504"/>
                    </a:cubicBezTo>
                    <a:cubicBezTo>
                      <a:pt x="41422" y="43902"/>
                      <a:pt x="41694" y="44320"/>
                      <a:pt x="42008" y="44718"/>
                    </a:cubicBezTo>
                    <a:cubicBezTo>
                      <a:pt x="41799" y="44613"/>
                      <a:pt x="41632" y="44509"/>
                      <a:pt x="41422" y="44362"/>
                    </a:cubicBezTo>
                    <a:cubicBezTo>
                      <a:pt x="40816" y="43986"/>
                      <a:pt x="40209" y="43567"/>
                      <a:pt x="39602" y="43149"/>
                    </a:cubicBezTo>
                    <a:cubicBezTo>
                      <a:pt x="39686" y="42730"/>
                      <a:pt x="39749" y="42249"/>
                      <a:pt x="39790" y="41768"/>
                    </a:cubicBezTo>
                    <a:close/>
                    <a:moveTo>
                      <a:pt x="28868" y="41077"/>
                    </a:moveTo>
                    <a:cubicBezTo>
                      <a:pt x="28868" y="41433"/>
                      <a:pt x="28889" y="41789"/>
                      <a:pt x="28889" y="42144"/>
                    </a:cubicBezTo>
                    <a:lnTo>
                      <a:pt x="28575" y="43316"/>
                    </a:lnTo>
                    <a:cubicBezTo>
                      <a:pt x="28387" y="44028"/>
                      <a:pt x="28157" y="44739"/>
                      <a:pt x="27969" y="45471"/>
                    </a:cubicBezTo>
                    <a:cubicBezTo>
                      <a:pt x="27927" y="45262"/>
                      <a:pt x="27906" y="44990"/>
                      <a:pt x="27843" y="44760"/>
                    </a:cubicBezTo>
                    <a:cubicBezTo>
                      <a:pt x="28178" y="43818"/>
                      <a:pt x="28387" y="42856"/>
                      <a:pt x="28659" y="41914"/>
                    </a:cubicBezTo>
                    <a:cubicBezTo>
                      <a:pt x="28743" y="41642"/>
                      <a:pt x="28785" y="41370"/>
                      <a:pt x="28868" y="41077"/>
                    </a:cubicBezTo>
                    <a:close/>
                    <a:moveTo>
                      <a:pt x="18323" y="40554"/>
                    </a:moveTo>
                    <a:lnTo>
                      <a:pt x="18323" y="40554"/>
                    </a:lnTo>
                    <a:cubicBezTo>
                      <a:pt x="17298" y="42061"/>
                      <a:pt x="16293" y="43588"/>
                      <a:pt x="15247" y="45074"/>
                    </a:cubicBezTo>
                    <a:cubicBezTo>
                      <a:pt x="15247" y="45074"/>
                      <a:pt x="15247" y="45095"/>
                      <a:pt x="15205" y="45095"/>
                    </a:cubicBezTo>
                    <a:cubicBezTo>
                      <a:pt x="14933" y="45262"/>
                      <a:pt x="14640" y="45409"/>
                      <a:pt x="14368" y="45597"/>
                    </a:cubicBezTo>
                    <a:cubicBezTo>
                      <a:pt x="14766" y="44760"/>
                      <a:pt x="15163" y="43944"/>
                      <a:pt x="15519" y="43107"/>
                    </a:cubicBezTo>
                    <a:cubicBezTo>
                      <a:pt x="15560" y="43147"/>
                      <a:pt x="15609" y="43171"/>
                      <a:pt x="15656" y="43171"/>
                    </a:cubicBezTo>
                    <a:cubicBezTo>
                      <a:pt x="15681" y="43171"/>
                      <a:pt x="15706" y="43164"/>
                      <a:pt x="15728" y="43149"/>
                    </a:cubicBezTo>
                    <a:cubicBezTo>
                      <a:pt x="16147" y="42940"/>
                      <a:pt x="16502" y="42626"/>
                      <a:pt x="16712" y="42207"/>
                    </a:cubicBezTo>
                    <a:cubicBezTo>
                      <a:pt x="17256" y="41642"/>
                      <a:pt x="17800" y="41119"/>
                      <a:pt x="18323" y="40554"/>
                    </a:cubicBezTo>
                    <a:close/>
                    <a:moveTo>
                      <a:pt x="28910" y="43149"/>
                    </a:moveTo>
                    <a:cubicBezTo>
                      <a:pt x="28910" y="43609"/>
                      <a:pt x="28952" y="44111"/>
                      <a:pt x="28973" y="44572"/>
                    </a:cubicBezTo>
                    <a:cubicBezTo>
                      <a:pt x="28889" y="44844"/>
                      <a:pt x="28847" y="45136"/>
                      <a:pt x="28764" y="45388"/>
                    </a:cubicBezTo>
                    <a:cubicBezTo>
                      <a:pt x="28596" y="46036"/>
                      <a:pt x="28429" y="46706"/>
                      <a:pt x="28262" y="47354"/>
                    </a:cubicBezTo>
                    <a:cubicBezTo>
                      <a:pt x="28220" y="46999"/>
                      <a:pt x="28157" y="46643"/>
                      <a:pt x="28115" y="46245"/>
                    </a:cubicBezTo>
                    <a:cubicBezTo>
                      <a:pt x="28429" y="45346"/>
                      <a:pt x="28596" y="44341"/>
                      <a:pt x="28847" y="43400"/>
                    </a:cubicBezTo>
                    <a:cubicBezTo>
                      <a:pt x="28868" y="43316"/>
                      <a:pt x="28889" y="43212"/>
                      <a:pt x="28910" y="43149"/>
                    </a:cubicBezTo>
                    <a:close/>
                    <a:moveTo>
                      <a:pt x="29015" y="45471"/>
                    </a:moveTo>
                    <a:cubicBezTo>
                      <a:pt x="29015" y="45597"/>
                      <a:pt x="29015" y="45722"/>
                      <a:pt x="29036" y="45890"/>
                    </a:cubicBezTo>
                    <a:cubicBezTo>
                      <a:pt x="29078" y="46099"/>
                      <a:pt x="29078" y="46308"/>
                      <a:pt x="29078" y="46517"/>
                    </a:cubicBezTo>
                    <a:cubicBezTo>
                      <a:pt x="28889" y="47501"/>
                      <a:pt x="28680" y="48505"/>
                      <a:pt x="28513" y="49489"/>
                    </a:cubicBezTo>
                    <a:lnTo>
                      <a:pt x="28450" y="49028"/>
                    </a:lnTo>
                    <a:lnTo>
                      <a:pt x="28366" y="48233"/>
                    </a:lnTo>
                    <a:cubicBezTo>
                      <a:pt x="28617" y="47333"/>
                      <a:pt x="28806" y="46392"/>
                      <a:pt x="29015" y="45471"/>
                    </a:cubicBezTo>
                    <a:close/>
                    <a:moveTo>
                      <a:pt x="29098" y="48087"/>
                    </a:moveTo>
                    <a:cubicBezTo>
                      <a:pt x="29119" y="49907"/>
                      <a:pt x="29098" y="51727"/>
                      <a:pt x="29182" y="53527"/>
                    </a:cubicBezTo>
                    <a:cubicBezTo>
                      <a:pt x="28973" y="52397"/>
                      <a:pt x="28764" y="51246"/>
                      <a:pt x="28575" y="50095"/>
                    </a:cubicBezTo>
                    <a:cubicBezTo>
                      <a:pt x="28785" y="49447"/>
                      <a:pt x="28973" y="48756"/>
                      <a:pt x="29098" y="48087"/>
                    </a:cubicBezTo>
                    <a:close/>
                    <a:moveTo>
                      <a:pt x="29666" y="1"/>
                    </a:moveTo>
                    <a:cubicBezTo>
                      <a:pt x="29589" y="1"/>
                      <a:pt x="29514" y="41"/>
                      <a:pt x="29496" y="130"/>
                    </a:cubicBezTo>
                    <a:cubicBezTo>
                      <a:pt x="28847" y="2913"/>
                      <a:pt x="28575" y="5779"/>
                      <a:pt x="27843" y="8541"/>
                    </a:cubicBezTo>
                    <a:cubicBezTo>
                      <a:pt x="27425" y="10110"/>
                      <a:pt x="27006" y="11721"/>
                      <a:pt x="26776" y="13354"/>
                    </a:cubicBezTo>
                    <a:lnTo>
                      <a:pt x="26692" y="13500"/>
                    </a:lnTo>
                    <a:cubicBezTo>
                      <a:pt x="26692" y="13518"/>
                      <a:pt x="26708" y="13567"/>
                      <a:pt x="26739" y="13567"/>
                    </a:cubicBezTo>
                    <a:cubicBezTo>
                      <a:pt x="26744" y="13567"/>
                      <a:pt x="26749" y="13566"/>
                      <a:pt x="26755" y="13563"/>
                    </a:cubicBezTo>
                    <a:lnTo>
                      <a:pt x="26755" y="13563"/>
                    </a:lnTo>
                    <a:cubicBezTo>
                      <a:pt x="26671" y="14107"/>
                      <a:pt x="26609" y="14651"/>
                      <a:pt x="26609" y="15195"/>
                    </a:cubicBezTo>
                    <a:cubicBezTo>
                      <a:pt x="26567" y="15299"/>
                      <a:pt x="26504" y="15404"/>
                      <a:pt x="26483" y="15509"/>
                    </a:cubicBezTo>
                    <a:cubicBezTo>
                      <a:pt x="26467" y="15556"/>
                      <a:pt x="26510" y="15579"/>
                      <a:pt x="26542" y="15579"/>
                    </a:cubicBezTo>
                    <a:cubicBezTo>
                      <a:pt x="26552" y="15579"/>
                      <a:pt x="26561" y="15577"/>
                      <a:pt x="26567" y="15571"/>
                    </a:cubicBezTo>
                    <a:cubicBezTo>
                      <a:pt x="26588" y="15551"/>
                      <a:pt x="26588" y="15509"/>
                      <a:pt x="26609" y="15488"/>
                    </a:cubicBezTo>
                    <a:lnTo>
                      <a:pt x="26609" y="16178"/>
                    </a:lnTo>
                    <a:lnTo>
                      <a:pt x="25834" y="17350"/>
                    </a:lnTo>
                    <a:cubicBezTo>
                      <a:pt x="25819" y="17397"/>
                      <a:pt x="25838" y="17421"/>
                      <a:pt x="25876" y="17421"/>
                    </a:cubicBezTo>
                    <a:cubicBezTo>
                      <a:pt x="25888" y="17421"/>
                      <a:pt x="25902" y="17418"/>
                      <a:pt x="25918" y="17413"/>
                    </a:cubicBezTo>
                    <a:cubicBezTo>
                      <a:pt x="26169" y="17141"/>
                      <a:pt x="26399" y="16827"/>
                      <a:pt x="26671" y="16534"/>
                    </a:cubicBezTo>
                    <a:cubicBezTo>
                      <a:pt x="26694" y="16568"/>
                      <a:pt x="26728" y="16589"/>
                      <a:pt x="26765" y="16589"/>
                    </a:cubicBezTo>
                    <a:cubicBezTo>
                      <a:pt x="26797" y="16589"/>
                      <a:pt x="26830" y="16573"/>
                      <a:pt x="26860" y="16534"/>
                    </a:cubicBezTo>
                    <a:cubicBezTo>
                      <a:pt x="26901" y="16408"/>
                      <a:pt x="26964" y="16262"/>
                      <a:pt x="27027" y="16115"/>
                    </a:cubicBezTo>
                    <a:cubicBezTo>
                      <a:pt x="27801" y="15111"/>
                      <a:pt x="28471" y="14002"/>
                      <a:pt x="29015" y="12851"/>
                    </a:cubicBezTo>
                    <a:lnTo>
                      <a:pt x="29015" y="12851"/>
                    </a:lnTo>
                    <a:cubicBezTo>
                      <a:pt x="28994" y="13270"/>
                      <a:pt x="28994" y="13709"/>
                      <a:pt x="28973" y="14128"/>
                    </a:cubicBezTo>
                    <a:cubicBezTo>
                      <a:pt x="28136" y="15446"/>
                      <a:pt x="27236" y="16743"/>
                      <a:pt x="26462" y="18082"/>
                    </a:cubicBezTo>
                    <a:cubicBezTo>
                      <a:pt x="26483" y="17936"/>
                      <a:pt x="26504" y="17747"/>
                      <a:pt x="26546" y="17580"/>
                    </a:cubicBezTo>
                    <a:cubicBezTo>
                      <a:pt x="26558" y="17542"/>
                      <a:pt x="26518" y="17512"/>
                      <a:pt x="26475" y="17512"/>
                    </a:cubicBezTo>
                    <a:cubicBezTo>
                      <a:pt x="26446" y="17512"/>
                      <a:pt x="26416" y="17526"/>
                      <a:pt x="26399" y="17559"/>
                    </a:cubicBezTo>
                    <a:lnTo>
                      <a:pt x="26169" y="18584"/>
                    </a:lnTo>
                    <a:cubicBezTo>
                      <a:pt x="25981" y="18919"/>
                      <a:pt x="25772" y="19254"/>
                      <a:pt x="25625" y="19610"/>
                    </a:cubicBezTo>
                    <a:cubicBezTo>
                      <a:pt x="25610" y="19640"/>
                      <a:pt x="25628" y="19660"/>
                      <a:pt x="25664" y="19660"/>
                    </a:cubicBezTo>
                    <a:cubicBezTo>
                      <a:pt x="25677" y="19660"/>
                      <a:pt x="25692" y="19657"/>
                      <a:pt x="25709" y="19652"/>
                    </a:cubicBezTo>
                    <a:cubicBezTo>
                      <a:pt x="25813" y="19526"/>
                      <a:pt x="25918" y="19359"/>
                      <a:pt x="26044" y="19233"/>
                    </a:cubicBezTo>
                    <a:lnTo>
                      <a:pt x="26044" y="19233"/>
                    </a:lnTo>
                    <a:cubicBezTo>
                      <a:pt x="25876" y="19840"/>
                      <a:pt x="25730" y="20468"/>
                      <a:pt x="25625" y="21095"/>
                    </a:cubicBezTo>
                    <a:lnTo>
                      <a:pt x="25625" y="21116"/>
                    </a:lnTo>
                    <a:cubicBezTo>
                      <a:pt x="25395" y="22141"/>
                      <a:pt x="24977" y="23104"/>
                      <a:pt x="24725" y="24129"/>
                    </a:cubicBezTo>
                    <a:cubicBezTo>
                      <a:pt x="24701" y="24110"/>
                      <a:pt x="24676" y="24102"/>
                      <a:pt x="24653" y="24102"/>
                    </a:cubicBezTo>
                    <a:cubicBezTo>
                      <a:pt x="24574" y="24102"/>
                      <a:pt x="24514" y="24195"/>
                      <a:pt x="24579" y="24276"/>
                    </a:cubicBezTo>
                    <a:lnTo>
                      <a:pt x="24684" y="24380"/>
                    </a:lnTo>
                    <a:cubicBezTo>
                      <a:pt x="24684" y="24422"/>
                      <a:pt x="24663" y="24443"/>
                      <a:pt x="24663" y="24485"/>
                    </a:cubicBezTo>
                    <a:cubicBezTo>
                      <a:pt x="24614" y="24646"/>
                      <a:pt x="24765" y="24771"/>
                      <a:pt x="24895" y="24771"/>
                    </a:cubicBezTo>
                    <a:cubicBezTo>
                      <a:pt x="24933" y="24771"/>
                      <a:pt x="24969" y="24760"/>
                      <a:pt x="24997" y="24736"/>
                    </a:cubicBezTo>
                    <a:cubicBezTo>
                      <a:pt x="25144" y="24882"/>
                      <a:pt x="25332" y="25071"/>
                      <a:pt x="25500" y="25259"/>
                    </a:cubicBezTo>
                    <a:cubicBezTo>
                      <a:pt x="24558" y="26159"/>
                      <a:pt x="23972" y="27728"/>
                      <a:pt x="23930" y="29235"/>
                    </a:cubicBezTo>
                    <a:cubicBezTo>
                      <a:pt x="23868" y="29297"/>
                      <a:pt x="23847" y="29381"/>
                      <a:pt x="23868" y="29465"/>
                    </a:cubicBezTo>
                    <a:cubicBezTo>
                      <a:pt x="22466" y="30176"/>
                      <a:pt x="21043" y="30867"/>
                      <a:pt x="19599" y="31536"/>
                    </a:cubicBezTo>
                    <a:cubicBezTo>
                      <a:pt x="19557" y="31557"/>
                      <a:pt x="19432" y="31641"/>
                      <a:pt x="19264" y="31683"/>
                    </a:cubicBezTo>
                    <a:cubicBezTo>
                      <a:pt x="19055" y="31662"/>
                      <a:pt x="18846" y="31641"/>
                      <a:pt x="18658" y="31599"/>
                    </a:cubicBezTo>
                    <a:cubicBezTo>
                      <a:pt x="18658" y="31452"/>
                      <a:pt x="19495" y="31034"/>
                      <a:pt x="19641" y="30929"/>
                    </a:cubicBezTo>
                    <a:cubicBezTo>
                      <a:pt x="20290" y="30490"/>
                      <a:pt x="20917" y="30009"/>
                      <a:pt x="21566" y="29569"/>
                    </a:cubicBezTo>
                    <a:cubicBezTo>
                      <a:pt x="21818" y="29540"/>
                      <a:pt x="22075" y="29525"/>
                      <a:pt x="22331" y="29525"/>
                    </a:cubicBezTo>
                    <a:cubicBezTo>
                      <a:pt x="22625" y="29525"/>
                      <a:pt x="22918" y="29545"/>
                      <a:pt x="23198" y="29590"/>
                    </a:cubicBezTo>
                    <a:cubicBezTo>
                      <a:pt x="23217" y="29593"/>
                      <a:pt x="23235" y="29595"/>
                      <a:pt x="23253" y="29595"/>
                    </a:cubicBezTo>
                    <a:cubicBezTo>
                      <a:pt x="23568" y="29595"/>
                      <a:pt x="23559" y="29088"/>
                      <a:pt x="23277" y="29088"/>
                    </a:cubicBezTo>
                    <a:cubicBezTo>
                      <a:pt x="23272" y="29088"/>
                      <a:pt x="23266" y="29088"/>
                      <a:pt x="23261" y="29088"/>
                    </a:cubicBezTo>
                    <a:cubicBezTo>
                      <a:pt x="23085" y="29107"/>
                      <a:pt x="22909" y="29115"/>
                      <a:pt x="22733" y="29115"/>
                    </a:cubicBezTo>
                    <a:cubicBezTo>
                      <a:pt x="21940" y="29115"/>
                      <a:pt x="21136" y="28955"/>
                      <a:pt x="20331" y="28921"/>
                    </a:cubicBezTo>
                    <a:cubicBezTo>
                      <a:pt x="20072" y="28904"/>
                      <a:pt x="19813" y="28898"/>
                      <a:pt x="19556" y="28898"/>
                    </a:cubicBezTo>
                    <a:cubicBezTo>
                      <a:pt x="18838" y="28898"/>
                      <a:pt x="18126" y="28947"/>
                      <a:pt x="17402" y="28963"/>
                    </a:cubicBezTo>
                    <a:lnTo>
                      <a:pt x="13887" y="29046"/>
                    </a:lnTo>
                    <a:cubicBezTo>
                      <a:pt x="13856" y="28999"/>
                      <a:pt x="13824" y="28976"/>
                      <a:pt x="13775" y="28976"/>
                    </a:cubicBezTo>
                    <a:cubicBezTo>
                      <a:pt x="13759" y="28976"/>
                      <a:pt x="13741" y="28978"/>
                      <a:pt x="13720" y="28983"/>
                    </a:cubicBezTo>
                    <a:cubicBezTo>
                      <a:pt x="13678" y="29025"/>
                      <a:pt x="13636" y="29046"/>
                      <a:pt x="13594" y="29046"/>
                    </a:cubicBezTo>
                    <a:cubicBezTo>
                      <a:pt x="13092" y="29067"/>
                      <a:pt x="12632" y="29088"/>
                      <a:pt x="12129" y="29130"/>
                    </a:cubicBezTo>
                    <a:cubicBezTo>
                      <a:pt x="9556" y="29276"/>
                      <a:pt x="7024" y="29151"/>
                      <a:pt x="4492" y="29276"/>
                    </a:cubicBezTo>
                    <a:cubicBezTo>
                      <a:pt x="5978" y="28983"/>
                      <a:pt x="7463" y="28732"/>
                      <a:pt x="8991" y="28544"/>
                    </a:cubicBezTo>
                    <a:cubicBezTo>
                      <a:pt x="11585" y="28251"/>
                      <a:pt x="14201" y="27979"/>
                      <a:pt x="16607" y="26933"/>
                    </a:cubicBezTo>
                    <a:cubicBezTo>
                      <a:pt x="16712" y="26870"/>
                      <a:pt x="16649" y="26724"/>
                      <a:pt x="16544" y="26724"/>
                    </a:cubicBezTo>
                    <a:cubicBezTo>
                      <a:pt x="16273" y="26707"/>
                      <a:pt x="16002" y="26699"/>
                      <a:pt x="15732" y="26699"/>
                    </a:cubicBezTo>
                    <a:cubicBezTo>
                      <a:pt x="13311" y="26699"/>
                      <a:pt x="10927" y="27335"/>
                      <a:pt x="8593" y="27937"/>
                    </a:cubicBezTo>
                    <a:cubicBezTo>
                      <a:pt x="5852" y="28670"/>
                      <a:pt x="2965" y="28942"/>
                      <a:pt x="203" y="29590"/>
                    </a:cubicBezTo>
                    <a:cubicBezTo>
                      <a:pt x="0" y="29651"/>
                      <a:pt x="33" y="29968"/>
                      <a:pt x="226" y="29968"/>
                    </a:cubicBezTo>
                    <a:cubicBezTo>
                      <a:pt x="232" y="29968"/>
                      <a:pt x="238" y="29968"/>
                      <a:pt x="245" y="29967"/>
                    </a:cubicBezTo>
                    <a:cubicBezTo>
                      <a:pt x="454" y="29925"/>
                      <a:pt x="642" y="29904"/>
                      <a:pt x="852" y="29883"/>
                    </a:cubicBezTo>
                    <a:cubicBezTo>
                      <a:pt x="3446" y="30720"/>
                      <a:pt x="6292" y="30950"/>
                      <a:pt x="9075" y="31264"/>
                    </a:cubicBezTo>
                    <a:cubicBezTo>
                      <a:pt x="8970" y="31348"/>
                      <a:pt x="8865" y="31390"/>
                      <a:pt x="8761" y="31473"/>
                    </a:cubicBezTo>
                    <a:cubicBezTo>
                      <a:pt x="8690" y="31526"/>
                      <a:pt x="8709" y="31609"/>
                      <a:pt x="8766" y="31609"/>
                    </a:cubicBezTo>
                    <a:cubicBezTo>
                      <a:pt x="8777" y="31609"/>
                      <a:pt x="8789" y="31606"/>
                      <a:pt x="8803" y="31599"/>
                    </a:cubicBezTo>
                    <a:cubicBezTo>
                      <a:pt x="9075" y="31536"/>
                      <a:pt x="9305" y="31411"/>
                      <a:pt x="9556" y="31306"/>
                    </a:cubicBezTo>
                    <a:cubicBezTo>
                      <a:pt x="10246" y="31390"/>
                      <a:pt x="10895" y="31473"/>
                      <a:pt x="11585" y="31578"/>
                    </a:cubicBezTo>
                    <a:lnTo>
                      <a:pt x="11585" y="31745"/>
                    </a:lnTo>
                    <a:cubicBezTo>
                      <a:pt x="11585" y="31801"/>
                      <a:pt x="11635" y="31874"/>
                      <a:pt x="11706" y="31874"/>
                    </a:cubicBezTo>
                    <a:cubicBezTo>
                      <a:pt x="11714" y="31874"/>
                      <a:pt x="11723" y="31873"/>
                      <a:pt x="11732" y="31871"/>
                    </a:cubicBezTo>
                    <a:cubicBezTo>
                      <a:pt x="11899" y="31808"/>
                      <a:pt x="12046" y="31745"/>
                      <a:pt x="12171" y="31683"/>
                    </a:cubicBezTo>
                    <a:cubicBezTo>
                      <a:pt x="12276" y="31704"/>
                      <a:pt x="12380" y="31704"/>
                      <a:pt x="12485" y="31745"/>
                    </a:cubicBezTo>
                    <a:cubicBezTo>
                      <a:pt x="14368" y="32080"/>
                      <a:pt x="16230" y="32520"/>
                      <a:pt x="18134" y="32792"/>
                    </a:cubicBezTo>
                    <a:cubicBezTo>
                      <a:pt x="19118" y="32917"/>
                      <a:pt x="20164" y="33064"/>
                      <a:pt x="21210" y="33147"/>
                    </a:cubicBezTo>
                    <a:lnTo>
                      <a:pt x="21231" y="33147"/>
                    </a:lnTo>
                    <a:cubicBezTo>
                      <a:pt x="21650" y="33168"/>
                      <a:pt x="22089" y="33168"/>
                      <a:pt x="22487" y="33168"/>
                    </a:cubicBezTo>
                    <a:cubicBezTo>
                      <a:pt x="21419" y="33670"/>
                      <a:pt x="20311" y="34193"/>
                      <a:pt x="19390" y="34884"/>
                    </a:cubicBezTo>
                    <a:cubicBezTo>
                      <a:pt x="19578" y="34486"/>
                      <a:pt x="19704" y="34068"/>
                      <a:pt x="19808" y="33587"/>
                    </a:cubicBezTo>
                    <a:cubicBezTo>
                      <a:pt x="19838" y="33512"/>
                      <a:pt x="19772" y="33448"/>
                      <a:pt x="19709" y="33448"/>
                    </a:cubicBezTo>
                    <a:cubicBezTo>
                      <a:pt x="19684" y="33448"/>
                      <a:pt x="19659" y="33458"/>
                      <a:pt x="19641" y="33482"/>
                    </a:cubicBezTo>
                    <a:cubicBezTo>
                      <a:pt x="18867" y="34361"/>
                      <a:pt x="18616" y="35219"/>
                      <a:pt x="18093" y="36265"/>
                    </a:cubicBezTo>
                    <a:cubicBezTo>
                      <a:pt x="17549" y="37353"/>
                      <a:pt x="16963" y="38462"/>
                      <a:pt x="16461" y="39592"/>
                    </a:cubicBezTo>
                    <a:cubicBezTo>
                      <a:pt x="15519" y="41705"/>
                      <a:pt x="14682" y="43818"/>
                      <a:pt x="14033" y="46036"/>
                    </a:cubicBezTo>
                    <a:cubicBezTo>
                      <a:pt x="14013" y="46078"/>
                      <a:pt x="14013" y="46078"/>
                      <a:pt x="13992" y="46078"/>
                    </a:cubicBezTo>
                    <a:cubicBezTo>
                      <a:pt x="13783" y="46271"/>
                      <a:pt x="13969" y="46537"/>
                      <a:pt x="14180" y="46537"/>
                    </a:cubicBezTo>
                    <a:cubicBezTo>
                      <a:pt x="14244" y="46537"/>
                      <a:pt x="14310" y="46513"/>
                      <a:pt x="14368" y="46455"/>
                    </a:cubicBezTo>
                    <a:cubicBezTo>
                      <a:pt x="16126" y="44927"/>
                      <a:pt x="18323" y="44132"/>
                      <a:pt x="20227" y="42793"/>
                    </a:cubicBezTo>
                    <a:cubicBezTo>
                      <a:pt x="21901" y="41642"/>
                      <a:pt x="23512" y="40366"/>
                      <a:pt x="24893" y="38901"/>
                    </a:cubicBezTo>
                    <a:cubicBezTo>
                      <a:pt x="25042" y="38736"/>
                      <a:pt x="24889" y="38544"/>
                      <a:pt x="24715" y="38544"/>
                    </a:cubicBezTo>
                    <a:cubicBezTo>
                      <a:pt x="24670" y="38544"/>
                      <a:pt x="24623" y="38557"/>
                      <a:pt x="24579" y="38587"/>
                    </a:cubicBezTo>
                    <a:cubicBezTo>
                      <a:pt x="22780" y="40073"/>
                      <a:pt x="21001" y="41538"/>
                      <a:pt x="19013" y="42835"/>
                    </a:cubicBezTo>
                    <a:cubicBezTo>
                      <a:pt x="18197" y="43358"/>
                      <a:pt x="17402" y="43923"/>
                      <a:pt x="16607" y="44446"/>
                    </a:cubicBezTo>
                    <a:cubicBezTo>
                      <a:pt x="16398" y="44572"/>
                      <a:pt x="16210" y="44676"/>
                      <a:pt x="16000" y="44781"/>
                    </a:cubicBezTo>
                    <a:cubicBezTo>
                      <a:pt x="17235" y="43107"/>
                      <a:pt x="18532" y="41496"/>
                      <a:pt x="19683" y="39759"/>
                    </a:cubicBezTo>
                    <a:cubicBezTo>
                      <a:pt x="20290" y="38859"/>
                      <a:pt x="20896" y="37939"/>
                      <a:pt x="21524" y="37018"/>
                    </a:cubicBezTo>
                    <a:cubicBezTo>
                      <a:pt x="21733" y="36704"/>
                      <a:pt x="21964" y="36265"/>
                      <a:pt x="22194" y="35825"/>
                    </a:cubicBezTo>
                    <a:cubicBezTo>
                      <a:pt x="22256" y="35784"/>
                      <a:pt x="22298" y="35742"/>
                      <a:pt x="22361" y="35721"/>
                    </a:cubicBezTo>
                    <a:cubicBezTo>
                      <a:pt x="22403" y="35658"/>
                      <a:pt x="22403" y="35574"/>
                      <a:pt x="22361" y="35553"/>
                    </a:cubicBezTo>
                    <a:cubicBezTo>
                      <a:pt x="22403" y="35449"/>
                      <a:pt x="22487" y="35344"/>
                      <a:pt x="22528" y="35240"/>
                    </a:cubicBezTo>
                    <a:cubicBezTo>
                      <a:pt x="22696" y="35135"/>
                      <a:pt x="22884" y="35030"/>
                      <a:pt x="23031" y="34905"/>
                    </a:cubicBezTo>
                    <a:cubicBezTo>
                      <a:pt x="23134" y="34836"/>
                      <a:pt x="23067" y="34696"/>
                      <a:pt x="22981" y="34696"/>
                    </a:cubicBezTo>
                    <a:cubicBezTo>
                      <a:pt x="22963" y="34696"/>
                      <a:pt x="22944" y="34702"/>
                      <a:pt x="22926" y="34717"/>
                    </a:cubicBezTo>
                    <a:cubicBezTo>
                      <a:pt x="22905" y="34737"/>
                      <a:pt x="22884" y="34737"/>
                      <a:pt x="22842" y="34779"/>
                    </a:cubicBezTo>
                    <a:cubicBezTo>
                      <a:pt x="23052" y="34486"/>
                      <a:pt x="23261" y="34256"/>
                      <a:pt x="23533" y="34089"/>
                    </a:cubicBezTo>
                    <a:cubicBezTo>
                      <a:pt x="23616" y="34047"/>
                      <a:pt x="23575" y="33901"/>
                      <a:pt x="23470" y="33901"/>
                    </a:cubicBezTo>
                    <a:cubicBezTo>
                      <a:pt x="23427" y="33897"/>
                      <a:pt x="23387" y="33895"/>
                      <a:pt x="23350" y="33895"/>
                    </a:cubicBezTo>
                    <a:cubicBezTo>
                      <a:pt x="22979" y="33895"/>
                      <a:pt x="22827" y="34078"/>
                      <a:pt x="22675" y="34382"/>
                    </a:cubicBezTo>
                    <a:cubicBezTo>
                      <a:pt x="21231" y="35240"/>
                      <a:pt x="19641" y="35993"/>
                      <a:pt x="18323" y="37018"/>
                    </a:cubicBezTo>
                    <a:cubicBezTo>
                      <a:pt x="18323" y="36997"/>
                      <a:pt x="18323" y="36997"/>
                      <a:pt x="18344" y="36976"/>
                    </a:cubicBezTo>
                    <a:cubicBezTo>
                      <a:pt x="18406" y="36830"/>
                      <a:pt x="18448" y="36725"/>
                      <a:pt x="18511" y="36621"/>
                    </a:cubicBezTo>
                    <a:cubicBezTo>
                      <a:pt x="19390" y="36286"/>
                      <a:pt x="20227" y="35574"/>
                      <a:pt x="21022" y="35051"/>
                    </a:cubicBezTo>
                    <a:cubicBezTo>
                      <a:pt x="21796" y="34528"/>
                      <a:pt x="22591" y="34047"/>
                      <a:pt x="23407" y="33524"/>
                    </a:cubicBezTo>
                    <a:cubicBezTo>
                      <a:pt x="23407" y="33568"/>
                      <a:pt x="23458" y="33622"/>
                      <a:pt x="23525" y="33622"/>
                    </a:cubicBezTo>
                    <a:cubicBezTo>
                      <a:pt x="23553" y="33622"/>
                      <a:pt x="23585" y="33612"/>
                      <a:pt x="23616" y="33587"/>
                    </a:cubicBezTo>
                    <a:cubicBezTo>
                      <a:pt x="23972" y="33273"/>
                      <a:pt x="24307" y="32938"/>
                      <a:pt x="24663" y="32624"/>
                    </a:cubicBezTo>
                    <a:cubicBezTo>
                      <a:pt x="24704" y="32687"/>
                      <a:pt x="24767" y="32708"/>
                      <a:pt x="24830" y="32708"/>
                    </a:cubicBezTo>
                    <a:cubicBezTo>
                      <a:pt x="25018" y="32729"/>
                      <a:pt x="25186" y="32771"/>
                      <a:pt x="25332" y="32833"/>
                    </a:cubicBezTo>
                    <a:cubicBezTo>
                      <a:pt x="25358" y="32839"/>
                      <a:pt x="25386" y="32841"/>
                      <a:pt x="25414" y="32841"/>
                    </a:cubicBezTo>
                    <a:cubicBezTo>
                      <a:pt x="25497" y="32841"/>
                      <a:pt x="25583" y="32818"/>
                      <a:pt x="25646" y="32771"/>
                    </a:cubicBezTo>
                    <a:lnTo>
                      <a:pt x="25646" y="32771"/>
                    </a:lnTo>
                    <a:cubicBezTo>
                      <a:pt x="25458" y="33084"/>
                      <a:pt x="25311" y="33398"/>
                      <a:pt x="25144" y="33754"/>
                    </a:cubicBezTo>
                    <a:cubicBezTo>
                      <a:pt x="25123" y="33649"/>
                      <a:pt x="25102" y="33545"/>
                      <a:pt x="25081" y="33461"/>
                    </a:cubicBezTo>
                    <a:cubicBezTo>
                      <a:pt x="25047" y="33350"/>
                      <a:pt x="24961" y="33302"/>
                      <a:pt x="24875" y="33302"/>
                    </a:cubicBezTo>
                    <a:cubicBezTo>
                      <a:pt x="24750" y="33302"/>
                      <a:pt x="24625" y="33404"/>
                      <a:pt x="24663" y="33566"/>
                    </a:cubicBezTo>
                    <a:cubicBezTo>
                      <a:pt x="24704" y="33859"/>
                      <a:pt x="24767" y="34110"/>
                      <a:pt x="24830" y="34403"/>
                    </a:cubicBezTo>
                    <a:cubicBezTo>
                      <a:pt x="24767" y="34549"/>
                      <a:pt x="24684" y="34737"/>
                      <a:pt x="24600" y="34905"/>
                    </a:cubicBezTo>
                    <a:cubicBezTo>
                      <a:pt x="24585" y="34934"/>
                      <a:pt x="24621" y="34973"/>
                      <a:pt x="24652" y="34973"/>
                    </a:cubicBezTo>
                    <a:cubicBezTo>
                      <a:pt x="24665" y="34973"/>
                      <a:pt x="24677" y="34966"/>
                      <a:pt x="24684" y="34947"/>
                    </a:cubicBezTo>
                    <a:cubicBezTo>
                      <a:pt x="24767" y="34842"/>
                      <a:pt x="24809" y="34737"/>
                      <a:pt x="24893" y="34633"/>
                    </a:cubicBezTo>
                    <a:cubicBezTo>
                      <a:pt x="24977" y="34863"/>
                      <a:pt x="25018" y="35114"/>
                      <a:pt x="25102" y="35344"/>
                    </a:cubicBezTo>
                    <a:cubicBezTo>
                      <a:pt x="25081" y="35407"/>
                      <a:pt x="25081" y="35428"/>
                      <a:pt x="25039" y="35449"/>
                    </a:cubicBezTo>
                    <a:cubicBezTo>
                      <a:pt x="25022" y="35518"/>
                      <a:pt x="25076" y="35559"/>
                      <a:pt x="25143" y="35559"/>
                    </a:cubicBezTo>
                    <a:cubicBezTo>
                      <a:pt x="25157" y="35559"/>
                      <a:pt x="25171" y="35557"/>
                      <a:pt x="25186" y="35553"/>
                    </a:cubicBezTo>
                    <a:cubicBezTo>
                      <a:pt x="25332" y="35993"/>
                      <a:pt x="25458" y="36432"/>
                      <a:pt x="25562" y="36914"/>
                    </a:cubicBezTo>
                    <a:lnTo>
                      <a:pt x="25562" y="36934"/>
                    </a:lnTo>
                    <a:cubicBezTo>
                      <a:pt x="25604" y="37123"/>
                      <a:pt x="25646" y="37311"/>
                      <a:pt x="25667" y="37499"/>
                    </a:cubicBezTo>
                    <a:cubicBezTo>
                      <a:pt x="25541" y="37771"/>
                      <a:pt x="25416" y="38085"/>
                      <a:pt x="25311" y="38399"/>
                    </a:cubicBezTo>
                    <a:cubicBezTo>
                      <a:pt x="25297" y="38455"/>
                      <a:pt x="25339" y="38483"/>
                      <a:pt x="25375" y="38483"/>
                    </a:cubicBezTo>
                    <a:cubicBezTo>
                      <a:pt x="25393" y="38483"/>
                      <a:pt x="25409" y="38476"/>
                      <a:pt x="25416" y="38462"/>
                    </a:cubicBezTo>
                    <a:cubicBezTo>
                      <a:pt x="25541" y="38294"/>
                      <a:pt x="25646" y="38127"/>
                      <a:pt x="25772" y="37960"/>
                    </a:cubicBezTo>
                    <a:cubicBezTo>
                      <a:pt x="25876" y="38441"/>
                      <a:pt x="26023" y="38901"/>
                      <a:pt x="26127" y="39383"/>
                    </a:cubicBezTo>
                    <a:cubicBezTo>
                      <a:pt x="25772" y="40031"/>
                      <a:pt x="25437" y="40680"/>
                      <a:pt x="25123" y="41370"/>
                    </a:cubicBezTo>
                    <a:cubicBezTo>
                      <a:pt x="25109" y="41411"/>
                      <a:pt x="25140" y="41452"/>
                      <a:pt x="25175" y="41452"/>
                    </a:cubicBezTo>
                    <a:cubicBezTo>
                      <a:pt x="25194" y="41452"/>
                      <a:pt x="25213" y="41441"/>
                      <a:pt x="25228" y="41412"/>
                    </a:cubicBezTo>
                    <a:cubicBezTo>
                      <a:pt x="25604" y="40889"/>
                      <a:pt x="25918" y="40366"/>
                      <a:pt x="26232" y="39801"/>
                    </a:cubicBezTo>
                    <a:cubicBezTo>
                      <a:pt x="26274" y="40010"/>
                      <a:pt x="26337" y="40219"/>
                      <a:pt x="26378" y="40450"/>
                    </a:cubicBezTo>
                    <a:cubicBezTo>
                      <a:pt x="26387" y="40483"/>
                      <a:pt x="26409" y="40496"/>
                      <a:pt x="26432" y="40496"/>
                    </a:cubicBezTo>
                    <a:cubicBezTo>
                      <a:pt x="26466" y="40496"/>
                      <a:pt x="26504" y="40466"/>
                      <a:pt x="26504" y="40429"/>
                    </a:cubicBezTo>
                    <a:cubicBezTo>
                      <a:pt x="26462" y="40136"/>
                      <a:pt x="26399" y="39843"/>
                      <a:pt x="26378" y="39550"/>
                    </a:cubicBezTo>
                    <a:cubicBezTo>
                      <a:pt x="27320" y="37813"/>
                      <a:pt x="28073" y="35888"/>
                      <a:pt x="28701" y="34047"/>
                    </a:cubicBezTo>
                    <a:cubicBezTo>
                      <a:pt x="28764" y="34047"/>
                      <a:pt x="28785" y="34068"/>
                      <a:pt x="28847" y="34068"/>
                    </a:cubicBezTo>
                    <a:lnTo>
                      <a:pt x="28847" y="34110"/>
                    </a:lnTo>
                    <a:cubicBezTo>
                      <a:pt x="28857" y="34146"/>
                      <a:pt x="28886" y="34163"/>
                      <a:pt x="28916" y="34163"/>
                    </a:cubicBezTo>
                    <a:cubicBezTo>
                      <a:pt x="28954" y="34163"/>
                      <a:pt x="28994" y="34136"/>
                      <a:pt x="28994" y="34089"/>
                    </a:cubicBezTo>
                    <a:cubicBezTo>
                      <a:pt x="29057" y="34089"/>
                      <a:pt x="29098" y="34110"/>
                      <a:pt x="29119" y="34110"/>
                    </a:cubicBezTo>
                    <a:cubicBezTo>
                      <a:pt x="29183" y="34160"/>
                      <a:pt x="29246" y="34188"/>
                      <a:pt x="29319" y="34188"/>
                    </a:cubicBezTo>
                    <a:cubicBezTo>
                      <a:pt x="29366" y="34188"/>
                      <a:pt x="29417" y="34176"/>
                      <a:pt x="29475" y="34152"/>
                    </a:cubicBezTo>
                    <a:cubicBezTo>
                      <a:pt x="30270" y="34152"/>
                      <a:pt x="31086" y="33838"/>
                      <a:pt x="31839" y="33315"/>
                    </a:cubicBezTo>
                    <a:cubicBezTo>
                      <a:pt x="31902" y="33377"/>
                      <a:pt x="31944" y="33461"/>
                      <a:pt x="32049" y="33482"/>
                    </a:cubicBezTo>
                    <a:cubicBezTo>
                      <a:pt x="32109" y="33507"/>
                      <a:pt x="32174" y="33519"/>
                      <a:pt x="32239" y="33519"/>
                    </a:cubicBezTo>
                    <a:cubicBezTo>
                      <a:pt x="32444" y="33519"/>
                      <a:pt x="32645" y="33401"/>
                      <a:pt x="32676" y="33210"/>
                    </a:cubicBezTo>
                    <a:cubicBezTo>
                      <a:pt x="32718" y="33126"/>
                      <a:pt x="32718" y="33043"/>
                      <a:pt x="32739" y="32959"/>
                    </a:cubicBezTo>
                    <a:cubicBezTo>
                      <a:pt x="32760" y="33022"/>
                      <a:pt x="32823" y="33043"/>
                      <a:pt x="32865" y="33043"/>
                    </a:cubicBezTo>
                    <a:lnTo>
                      <a:pt x="33095" y="32959"/>
                    </a:lnTo>
                    <a:lnTo>
                      <a:pt x="33095" y="32959"/>
                    </a:lnTo>
                    <a:cubicBezTo>
                      <a:pt x="32969" y="33482"/>
                      <a:pt x="32886" y="33984"/>
                      <a:pt x="32823" y="34528"/>
                    </a:cubicBezTo>
                    <a:cubicBezTo>
                      <a:pt x="32739" y="34528"/>
                      <a:pt x="32676" y="34570"/>
                      <a:pt x="32655" y="34612"/>
                    </a:cubicBezTo>
                    <a:cubicBezTo>
                      <a:pt x="31902" y="36202"/>
                      <a:pt x="31672" y="38336"/>
                      <a:pt x="31421" y="40073"/>
                    </a:cubicBezTo>
                    <a:cubicBezTo>
                      <a:pt x="31170" y="41893"/>
                      <a:pt x="31107" y="43693"/>
                      <a:pt x="30940" y="45492"/>
                    </a:cubicBezTo>
                    <a:cubicBezTo>
                      <a:pt x="30668" y="48212"/>
                      <a:pt x="29998" y="51037"/>
                      <a:pt x="29684" y="53841"/>
                    </a:cubicBezTo>
                    <a:cubicBezTo>
                      <a:pt x="29601" y="51539"/>
                      <a:pt x="29329" y="49217"/>
                      <a:pt x="29329" y="46915"/>
                    </a:cubicBezTo>
                    <a:cubicBezTo>
                      <a:pt x="29433" y="46120"/>
                      <a:pt x="29538" y="45346"/>
                      <a:pt x="29642" y="44572"/>
                    </a:cubicBezTo>
                    <a:cubicBezTo>
                      <a:pt x="29665" y="44504"/>
                      <a:pt x="29614" y="44466"/>
                      <a:pt x="29556" y="44466"/>
                    </a:cubicBezTo>
                    <a:cubicBezTo>
                      <a:pt x="29507" y="44466"/>
                      <a:pt x="29452" y="44493"/>
                      <a:pt x="29433" y="44551"/>
                    </a:cubicBezTo>
                    <a:cubicBezTo>
                      <a:pt x="29412" y="44676"/>
                      <a:pt x="29391" y="44823"/>
                      <a:pt x="29391" y="44948"/>
                    </a:cubicBezTo>
                    <a:cubicBezTo>
                      <a:pt x="29391" y="44613"/>
                      <a:pt x="29412" y="44258"/>
                      <a:pt x="29412" y="43944"/>
                    </a:cubicBezTo>
                    <a:cubicBezTo>
                      <a:pt x="29601" y="43170"/>
                      <a:pt x="29747" y="42375"/>
                      <a:pt x="29935" y="41600"/>
                    </a:cubicBezTo>
                    <a:cubicBezTo>
                      <a:pt x="29949" y="41534"/>
                      <a:pt x="29894" y="41484"/>
                      <a:pt x="29847" y="41484"/>
                    </a:cubicBezTo>
                    <a:cubicBezTo>
                      <a:pt x="29820" y="41484"/>
                      <a:pt x="29796" y="41500"/>
                      <a:pt x="29789" y="41538"/>
                    </a:cubicBezTo>
                    <a:cubicBezTo>
                      <a:pt x="29684" y="41998"/>
                      <a:pt x="29538" y="42458"/>
                      <a:pt x="29433" y="42898"/>
                    </a:cubicBezTo>
                    <a:cubicBezTo>
                      <a:pt x="29433" y="42312"/>
                      <a:pt x="29475" y="41726"/>
                      <a:pt x="29475" y="41119"/>
                    </a:cubicBezTo>
                    <a:cubicBezTo>
                      <a:pt x="29601" y="40575"/>
                      <a:pt x="29726" y="40031"/>
                      <a:pt x="29831" y="39445"/>
                    </a:cubicBezTo>
                    <a:cubicBezTo>
                      <a:pt x="29843" y="39384"/>
                      <a:pt x="29798" y="39352"/>
                      <a:pt x="29755" y="39352"/>
                    </a:cubicBezTo>
                    <a:cubicBezTo>
                      <a:pt x="29724" y="39352"/>
                      <a:pt x="29693" y="39368"/>
                      <a:pt x="29684" y="39403"/>
                    </a:cubicBezTo>
                    <a:cubicBezTo>
                      <a:pt x="29622" y="39613"/>
                      <a:pt x="29538" y="39843"/>
                      <a:pt x="29496" y="40052"/>
                    </a:cubicBezTo>
                    <a:cubicBezTo>
                      <a:pt x="29517" y="39445"/>
                      <a:pt x="29580" y="38859"/>
                      <a:pt x="29580" y="38274"/>
                    </a:cubicBezTo>
                    <a:cubicBezTo>
                      <a:pt x="29601" y="38148"/>
                      <a:pt x="29622" y="38043"/>
                      <a:pt x="29642" y="37918"/>
                    </a:cubicBezTo>
                    <a:cubicBezTo>
                      <a:pt x="29642" y="37855"/>
                      <a:pt x="29622" y="37834"/>
                      <a:pt x="29580" y="37834"/>
                    </a:cubicBezTo>
                    <a:cubicBezTo>
                      <a:pt x="29580" y="37353"/>
                      <a:pt x="29517" y="36872"/>
                      <a:pt x="29496" y="36369"/>
                    </a:cubicBezTo>
                    <a:cubicBezTo>
                      <a:pt x="29538" y="36244"/>
                      <a:pt x="29580" y="36077"/>
                      <a:pt x="29622" y="35951"/>
                    </a:cubicBezTo>
                    <a:cubicBezTo>
                      <a:pt x="29636" y="35880"/>
                      <a:pt x="29582" y="35847"/>
                      <a:pt x="29533" y="35847"/>
                    </a:cubicBezTo>
                    <a:cubicBezTo>
                      <a:pt x="29510" y="35847"/>
                      <a:pt x="29488" y="35854"/>
                      <a:pt x="29475" y="35867"/>
                    </a:cubicBezTo>
                    <a:cubicBezTo>
                      <a:pt x="29475" y="35533"/>
                      <a:pt x="29475" y="35156"/>
                      <a:pt x="29517" y="34842"/>
                    </a:cubicBezTo>
                    <a:cubicBezTo>
                      <a:pt x="29550" y="34645"/>
                      <a:pt x="29405" y="34551"/>
                      <a:pt x="29263" y="34551"/>
                    </a:cubicBezTo>
                    <a:cubicBezTo>
                      <a:pt x="29133" y="34551"/>
                      <a:pt x="29005" y="34630"/>
                      <a:pt x="29015" y="34779"/>
                    </a:cubicBezTo>
                    <a:cubicBezTo>
                      <a:pt x="29057" y="34989"/>
                      <a:pt x="29057" y="35198"/>
                      <a:pt x="29057" y="35407"/>
                    </a:cubicBezTo>
                    <a:lnTo>
                      <a:pt x="27948" y="38294"/>
                    </a:lnTo>
                    <a:cubicBezTo>
                      <a:pt x="27487" y="39445"/>
                      <a:pt x="26901" y="40596"/>
                      <a:pt x="26567" y="41810"/>
                    </a:cubicBezTo>
                    <a:cubicBezTo>
                      <a:pt x="26567" y="41834"/>
                      <a:pt x="26581" y="41844"/>
                      <a:pt x="26601" y="41844"/>
                    </a:cubicBezTo>
                    <a:cubicBezTo>
                      <a:pt x="26616" y="41844"/>
                      <a:pt x="26633" y="41839"/>
                      <a:pt x="26650" y="41831"/>
                    </a:cubicBezTo>
                    <a:cubicBezTo>
                      <a:pt x="26650" y="41810"/>
                      <a:pt x="26670" y="41810"/>
                      <a:pt x="26671" y="41791"/>
                    </a:cubicBezTo>
                    <a:lnTo>
                      <a:pt x="26671" y="41791"/>
                    </a:lnTo>
                    <a:cubicBezTo>
                      <a:pt x="26567" y="44364"/>
                      <a:pt x="27236" y="46937"/>
                      <a:pt x="27927" y="49447"/>
                    </a:cubicBezTo>
                    <a:cubicBezTo>
                      <a:pt x="28659" y="52188"/>
                      <a:pt x="28910" y="55075"/>
                      <a:pt x="29580" y="57837"/>
                    </a:cubicBezTo>
                    <a:cubicBezTo>
                      <a:pt x="29599" y="57931"/>
                      <a:pt x="29677" y="57975"/>
                      <a:pt x="29755" y="57975"/>
                    </a:cubicBezTo>
                    <a:cubicBezTo>
                      <a:pt x="29851" y="57975"/>
                      <a:pt x="29947" y="57910"/>
                      <a:pt x="29935" y="57795"/>
                    </a:cubicBezTo>
                    <a:cubicBezTo>
                      <a:pt x="29914" y="57586"/>
                      <a:pt x="29894" y="57398"/>
                      <a:pt x="29852" y="57188"/>
                    </a:cubicBezTo>
                    <a:cubicBezTo>
                      <a:pt x="31065" y="53506"/>
                      <a:pt x="31003" y="49342"/>
                      <a:pt x="31714" y="45555"/>
                    </a:cubicBezTo>
                    <a:cubicBezTo>
                      <a:pt x="32049" y="43672"/>
                      <a:pt x="32509" y="41810"/>
                      <a:pt x="32760" y="39906"/>
                    </a:cubicBezTo>
                    <a:cubicBezTo>
                      <a:pt x="32969" y="38378"/>
                      <a:pt x="33262" y="36662"/>
                      <a:pt x="33095" y="35114"/>
                    </a:cubicBezTo>
                    <a:cubicBezTo>
                      <a:pt x="33199" y="34612"/>
                      <a:pt x="33304" y="34152"/>
                      <a:pt x="33451" y="33649"/>
                    </a:cubicBezTo>
                    <a:lnTo>
                      <a:pt x="33451" y="33649"/>
                    </a:lnTo>
                    <a:cubicBezTo>
                      <a:pt x="33262" y="35553"/>
                      <a:pt x="33095" y="37499"/>
                      <a:pt x="32990" y="39403"/>
                    </a:cubicBezTo>
                    <a:cubicBezTo>
                      <a:pt x="32990" y="39500"/>
                      <a:pt x="33057" y="39547"/>
                      <a:pt x="33127" y="39547"/>
                    </a:cubicBezTo>
                    <a:cubicBezTo>
                      <a:pt x="33193" y="39547"/>
                      <a:pt x="33263" y="39506"/>
                      <a:pt x="33283" y="39424"/>
                    </a:cubicBezTo>
                    <a:cubicBezTo>
                      <a:pt x="33346" y="39299"/>
                      <a:pt x="33367" y="39194"/>
                      <a:pt x="33409" y="39069"/>
                    </a:cubicBezTo>
                    <a:cubicBezTo>
                      <a:pt x="33785" y="39424"/>
                      <a:pt x="34141" y="39801"/>
                      <a:pt x="34539" y="40136"/>
                    </a:cubicBezTo>
                    <a:lnTo>
                      <a:pt x="34622" y="40219"/>
                    </a:lnTo>
                    <a:cubicBezTo>
                      <a:pt x="35648" y="41119"/>
                      <a:pt x="36736" y="41956"/>
                      <a:pt x="37865" y="42730"/>
                    </a:cubicBezTo>
                    <a:cubicBezTo>
                      <a:pt x="39790" y="44048"/>
                      <a:pt x="41966" y="44823"/>
                      <a:pt x="43724" y="46392"/>
                    </a:cubicBezTo>
                    <a:cubicBezTo>
                      <a:pt x="43777" y="46441"/>
                      <a:pt x="43837" y="46461"/>
                      <a:pt x="43896" y="46461"/>
                    </a:cubicBezTo>
                    <a:cubicBezTo>
                      <a:pt x="44114" y="46461"/>
                      <a:pt x="44320" y="46176"/>
                      <a:pt x="44122" y="45994"/>
                    </a:cubicBezTo>
                    <a:cubicBezTo>
                      <a:pt x="44080" y="45973"/>
                      <a:pt x="44080" y="45973"/>
                      <a:pt x="44059" y="45973"/>
                    </a:cubicBezTo>
                    <a:cubicBezTo>
                      <a:pt x="43410" y="43735"/>
                      <a:pt x="42573" y="41621"/>
                      <a:pt x="41632" y="39508"/>
                    </a:cubicBezTo>
                    <a:cubicBezTo>
                      <a:pt x="41130" y="38378"/>
                      <a:pt x="40565" y="37290"/>
                      <a:pt x="40000" y="36181"/>
                    </a:cubicBezTo>
                    <a:cubicBezTo>
                      <a:pt x="39477" y="35156"/>
                      <a:pt x="39225" y="34298"/>
                      <a:pt x="38472" y="33419"/>
                    </a:cubicBezTo>
                    <a:cubicBezTo>
                      <a:pt x="38448" y="33395"/>
                      <a:pt x="38423" y="33385"/>
                      <a:pt x="38398" y="33385"/>
                    </a:cubicBezTo>
                    <a:cubicBezTo>
                      <a:pt x="38337" y="33385"/>
                      <a:pt x="38284" y="33449"/>
                      <a:pt x="38284" y="33524"/>
                    </a:cubicBezTo>
                    <a:cubicBezTo>
                      <a:pt x="38535" y="34779"/>
                      <a:pt x="39205" y="35742"/>
                      <a:pt x="39728" y="36914"/>
                    </a:cubicBezTo>
                    <a:cubicBezTo>
                      <a:pt x="40104" y="37813"/>
                      <a:pt x="40481" y="38713"/>
                      <a:pt x="40899" y="39613"/>
                    </a:cubicBezTo>
                    <a:cubicBezTo>
                      <a:pt x="41778" y="41621"/>
                      <a:pt x="42678" y="43630"/>
                      <a:pt x="43619" y="45618"/>
                    </a:cubicBezTo>
                    <a:cubicBezTo>
                      <a:pt x="43347" y="45450"/>
                      <a:pt x="43075" y="45262"/>
                      <a:pt x="42782" y="45136"/>
                    </a:cubicBezTo>
                    <a:cubicBezTo>
                      <a:pt x="42782" y="45136"/>
                      <a:pt x="42782" y="45095"/>
                      <a:pt x="42762" y="45095"/>
                    </a:cubicBezTo>
                    <a:cubicBezTo>
                      <a:pt x="41150" y="42772"/>
                      <a:pt x="39623" y="40450"/>
                      <a:pt x="37886" y="38232"/>
                    </a:cubicBezTo>
                    <a:cubicBezTo>
                      <a:pt x="37698" y="37981"/>
                      <a:pt x="37531" y="37730"/>
                      <a:pt x="37342" y="37499"/>
                    </a:cubicBezTo>
                    <a:cubicBezTo>
                      <a:pt x="37321" y="37248"/>
                      <a:pt x="37280" y="36997"/>
                      <a:pt x="37238" y="36767"/>
                    </a:cubicBezTo>
                    <a:cubicBezTo>
                      <a:pt x="37227" y="36673"/>
                      <a:pt x="37154" y="36626"/>
                      <a:pt x="37083" y="36626"/>
                    </a:cubicBezTo>
                    <a:cubicBezTo>
                      <a:pt x="37013" y="36626"/>
                      <a:pt x="36945" y="36673"/>
                      <a:pt x="36945" y="36767"/>
                    </a:cubicBezTo>
                    <a:lnTo>
                      <a:pt x="36945" y="36976"/>
                    </a:lnTo>
                    <a:cubicBezTo>
                      <a:pt x="36819" y="36767"/>
                      <a:pt x="36652" y="36579"/>
                      <a:pt x="36526" y="36369"/>
                    </a:cubicBezTo>
                    <a:cubicBezTo>
                      <a:pt x="36066" y="35742"/>
                      <a:pt x="35878" y="35198"/>
                      <a:pt x="35480" y="34507"/>
                    </a:cubicBezTo>
                    <a:cubicBezTo>
                      <a:pt x="35258" y="34119"/>
                      <a:pt x="35150" y="33844"/>
                      <a:pt x="34737" y="33844"/>
                    </a:cubicBezTo>
                    <a:cubicBezTo>
                      <a:pt x="34684" y="33844"/>
                      <a:pt x="34625" y="33849"/>
                      <a:pt x="34560" y="33859"/>
                    </a:cubicBezTo>
                    <a:cubicBezTo>
                      <a:pt x="34455" y="33859"/>
                      <a:pt x="34434" y="33984"/>
                      <a:pt x="34518" y="34047"/>
                    </a:cubicBezTo>
                    <a:cubicBezTo>
                      <a:pt x="35376" y="34591"/>
                      <a:pt x="35961" y="36160"/>
                      <a:pt x="36526" y="36997"/>
                    </a:cubicBezTo>
                    <a:cubicBezTo>
                      <a:pt x="36547" y="37018"/>
                      <a:pt x="36589" y="37081"/>
                      <a:pt x="36610" y="37102"/>
                    </a:cubicBezTo>
                    <a:cubicBezTo>
                      <a:pt x="36505" y="37981"/>
                      <a:pt x="36422" y="38880"/>
                      <a:pt x="36317" y="39759"/>
                    </a:cubicBezTo>
                    <a:cubicBezTo>
                      <a:pt x="36171" y="38441"/>
                      <a:pt x="36003" y="37123"/>
                      <a:pt x="35815" y="35784"/>
                    </a:cubicBezTo>
                    <a:cubicBezTo>
                      <a:pt x="35804" y="35731"/>
                      <a:pt x="35763" y="35705"/>
                      <a:pt x="35718" y="35705"/>
                    </a:cubicBezTo>
                    <a:cubicBezTo>
                      <a:pt x="35674" y="35705"/>
                      <a:pt x="35627" y="35731"/>
                      <a:pt x="35606" y="35784"/>
                    </a:cubicBezTo>
                    <a:cubicBezTo>
                      <a:pt x="35501" y="36369"/>
                      <a:pt x="35480" y="36914"/>
                      <a:pt x="35459" y="37458"/>
                    </a:cubicBezTo>
                    <a:cubicBezTo>
                      <a:pt x="35438" y="37290"/>
                      <a:pt x="35396" y="37123"/>
                      <a:pt x="35355" y="36934"/>
                    </a:cubicBezTo>
                    <a:cubicBezTo>
                      <a:pt x="35271" y="36516"/>
                      <a:pt x="35334" y="35470"/>
                      <a:pt x="34727" y="35428"/>
                    </a:cubicBezTo>
                    <a:cubicBezTo>
                      <a:pt x="34706" y="35428"/>
                      <a:pt x="34643" y="35449"/>
                      <a:pt x="34622" y="35470"/>
                    </a:cubicBezTo>
                    <a:cubicBezTo>
                      <a:pt x="34560" y="35156"/>
                      <a:pt x="34518" y="34884"/>
                      <a:pt x="34455" y="34570"/>
                    </a:cubicBezTo>
                    <a:cubicBezTo>
                      <a:pt x="34455" y="34068"/>
                      <a:pt x="34434" y="33587"/>
                      <a:pt x="34392" y="33105"/>
                    </a:cubicBezTo>
                    <a:cubicBezTo>
                      <a:pt x="34392" y="33039"/>
                      <a:pt x="34324" y="32989"/>
                      <a:pt x="34264" y="32989"/>
                    </a:cubicBezTo>
                    <a:cubicBezTo>
                      <a:pt x="34230" y="32989"/>
                      <a:pt x="34198" y="33005"/>
                      <a:pt x="34183" y="33043"/>
                    </a:cubicBezTo>
                    <a:cubicBezTo>
                      <a:pt x="33869" y="33587"/>
                      <a:pt x="33702" y="34173"/>
                      <a:pt x="33597" y="34779"/>
                    </a:cubicBezTo>
                    <a:cubicBezTo>
                      <a:pt x="33660" y="34068"/>
                      <a:pt x="33723" y="33377"/>
                      <a:pt x="33785" y="32687"/>
                    </a:cubicBezTo>
                    <a:lnTo>
                      <a:pt x="34497" y="32436"/>
                    </a:lnTo>
                    <a:lnTo>
                      <a:pt x="34497" y="32436"/>
                    </a:lnTo>
                    <a:cubicBezTo>
                      <a:pt x="34434" y="32520"/>
                      <a:pt x="34497" y="32645"/>
                      <a:pt x="34601" y="32645"/>
                    </a:cubicBezTo>
                    <a:cubicBezTo>
                      <a:pt x="34455" y="32729"/>
                      <a:pt x="34497" y="32959"/>
                      <a:pt x="34643" y="33001"/>
                    </a:cubicBezTo>
                    <a:lnTo>
                      <a:pt x="35187" y="33064"/>
                    </a:lnTo>
                    <a:lnTo>
                      <a:pt x="35124" y="33147"/>
                    </a:lnTo>
                    <a:cubicBezTo>
                      <a:pt x="35000" y="33236"/>
                      <a:pt x="35102" y="33370"/>
                      <a:pt x="35212" y="33370"/>
                    </a:cubicBezTo>
                    <a:cubicBezTo>
                      <a:pt x="35232" y="33370"/>
                      <a:pt x="35252" y="33366"/>
                      <a:pt x="35271" y="33356"/>
                    </a:cubicBezTo>
                    <a:cubicBezTo>
                      <a:pt x="35459" y="33273"/>
                      <a:pt x="35648" y="33210"/>
                      <a:pt x="35857" y="33105"/>
                    </a:cubicBezTo>
                    <a:cubicBezTo>
                      <a:pt x="36443" y="33105"/>
                      <a:pt x="37049" y="33064"/>
                      <a:pt x="37677" y="33022"/>
                    </a:cubicBezTo>
                    <a:cubicBezTo>
                      <a:pt x="37698" y="33043"/>
                      <a:pt x="37761" y="33064"/>
                      <a:pt x="37803" y="33064"/>
                    </a:cubicBezTo>
                    <a:cubicBezTo>
                      <a:pt x="37886" y="33043"/>
                      <a:pt x="37949" y="33022"/>
                      <a:pt x="38012" y="33001"/>
                    </a:cubicBezTo>
                    <a:cubicBezTo>
                      <a:pt x="38681" y="32917"/>
                      <a:pt x="39351" y="32812"/>
                      <a:pt x="39958" y="32729"/>
                    </a:cubicBezTo>
                    <a:cubicBezTo>
                      <a:pt x="41862" y="32478"/>
                      <a:pt x="43724" y="32017"/>
                      <a:pt x="45607" y="31683"/>
                    </a:cubicBezTo>
                    <a:cubicBezTo>
                      <a:pt x="49394" y="30971"/>
                      <a:pt x="53558" y="31034"/>
                      <a:pt x="57241" y="29820"/>
                    </a:cubicBezTo>
                    <a:cubicBezTo>
                      <a:pt x="57450" y="29862"/>
                      <a:pt x="57638" y="29883"/>
                      <a:pt x="57848" y="29904"/>
                    </a:cubicBezTo>
                    <a:cubicBezTo>
                      <a:pt x="57973" y="29904"/>
                      <a:pt x="57994" y="29569"/>
                      <a:pt x="57785" y="29507"/>
                    </a:cubicBezTo>
                    <a:cubicBezTo>
                      <a:pt x="55023" y="28858"/>
                      <a:pt x="52135" y="28607"/>
                      <a:pt x="49394" y="27875"/>
                    </a:cubicBezTo>
                    <a:cubicBezTo>
                      <a:pt x="47060" y="27253"/>
                      <a:pt x="44675" y="26615"/>
                      <a:pt x="42255" y="26615"/>
                    </a:cubicBezTo>
                    <a:cubicBezTo>
                      <a:pt x="41985" y="26615"/>
                      <a:pt x="41714" y="26623"/>
                      <a:pt x="41443" y="26640"/>
                    </a:cubicBezTo>
                    <a:cubicBezTo>
                      <a:pt x="41339" y="26640"/>
                      <a:pt x="41297" y="26786"/>
                      <a:pt x="41402" y="26849"/>
                    </a:cubicBezTo>
                    <a:cubicBezTo>
                      <a:pt x="43787" y="27916"/>
                      <a:pt x="46402" y="28167"/>
                      <a:pt x="48997" y="28460"/>
                    </a:cubicBezTo>
                    <a:cubicBezTo>
                      <a:pt x="50127" y="28607"/>
                      <a:pt x="51236" y="28774"/>
                      <a:pt x="52324" y="28983"/>
                    </a:cubicBezTo>
                    <a:cubicBezTo>
                      <a:pt x="52198" y="29046"/>
                      <a:pt x="52052" y="29088"/>
                      <a:pt x="51905" y="29172"/>
                    </a:cubicBezTo>
                    <a:lnTo>
                      <a:pt x="50859" y="29172"/>
                    </a:lnTo>
                    <a:cubicBezTo>
                      <a:pt x="50849" y="29161"/>
                      <a:pt x="50838" y="29156"/>
                      <a:pt x="50825" y="29156"/>
                    </a:cubicBezTo>
                    <a:cubicBezTo>
                      <a:pt x="50812" y="29156"/>
                      <a:pt x="50796" y="29161"/>
                      <a:pt x="50775" y="29172"/>
                    </a:cubicBezTo>
                    <a:lnTo>
                      <a:pt x="50754" y="29172"/>
                    </a:lnTo>
                    <a:cubicBezTo>
                      <a:pt x="49143" y="29172"/>
                      <a:pt x="47511" y="29172"/>
                      <a:pt x="45858" y="29067"/>
                    </a:cubicBezTo>
                    <a:cubicBezTo>
                      <a:pt x="44080" y="28963"/>
                      <a:pt x="42364" y="28942"/>
                      <a:pt x="40586" y="28921"/>
                    </a:cubicBezTo>
                    <a:cubicBezTo>
                      <a:pt x="39815" y="28889"/>
                      <a:pt x="39068" y="28844"/>
                      <a:pt x="38328" y="28844"/>
                    </a:cubicBezTo>
                    <a:cubicBezTo>
                      <a:pt x="38104" y="28844"/>
                      <a:pt x="37880" y="28848"/>
                      <a:pt x="37656" y="28858"/>
                    </a:cubicBezTo>
                    <a:cubicBezTo>
                      <a:pt x="36868" y="28909"/>
                      <a:pt x="36051" y="29073"/>
                      <a:pt x="35252" y="29073"/>
                    </a:cubicBezTo>
                    <a:cubicBezTo>
                      <a:pt x="35076" y="29073"/>
                      <a:pt x="34901" y="29065"/>
                      <a:pt x="34727" y="29046"/>
                    </a:cubicBezTo>
                    <a:cubicBezTo>
                      <a:pt x="34719" y="29046"/>
                      <a:pt x="34712" y="29045"/>
                      <a:pt x="34704" y="29045"/>
                    </a:cubicBezTo>
                    <a:cubicBezTo>
                      <a:pt x="34453" y="29045"/>
                      <a:pt x="34419" y="29385"/>
                      <a:pt x="34622" y="29507"/>
                    </a:cubicBezTo>
                    <a:lnTo>
                      <a:pt x="33764" y="29820"/>
                    </a:lnTo>
                    <a:lnTo>
                      <a:pt x="33827" y="29674"/>
                    </a:lnTo>
                    <a:cubicBezTo>
                      <a:pt x="33869" y="29674"/>
                      <a:pt x="33890" y="29674"/>
                      <a:pt x="33911" y="29653"/>
                    </a:cubicBezTo>
                    <a:cubicBezTo>
                      <a:pt x="33974" y="29611"/>
                      <a:pt x="34016" y="29590"/>
                      <a:pt x="34036" y="29548"/>
                    </a:cubicBezTo>
                    <a:cubicBezTo>
                      <a:pt x="34204" y="29402"/>
                      <a:pt x="34141" y="29214"/>
                      <a:pt x="34016" y="29130"/>
                    </a:cubicBezTo>
                    <a:cubicBezTo>
                      <a:pt x="34225" y="28126"/>
                      <a:pt x="33890" y="27121"/>
                      <a:pt x="33283" y="26222"/>
                    </a:cubicBezTo>
                    <a:cubicBezTo>
                      <a:pt x="32718" y="25029"/>
                      <a:pt x="31107" y="24192"/>
                      <a:pt x="29517" y="23962"/>
                    </a:cubicBezTo>
                    <a:lnTo>
                      <a:pt x="29496" y="23941"/>
                    </a:lnTo>
                    <a:cubicBezTo>
                      <a:pt x="29444" y="23878"/>
                      <a:pt x="29376" y="23852"/>
                      <a:pt x="29305" y="23852"/>
                    </a:cubicBezTo>
                    <a:cubicBezTo>
                      <a:pt x="29234" y="23852"/>
                      <a:pt x="29161" y="23878"/>
                      <a:pt x="29098" y="23920"/>
                    </a:cubicBezTo>
                    <a:cubicBezTo>
                      <a:pt x="28952" y="23920"/>
                      <a:pt x="28806" y="23878"/>
                      <a:pt x="28659" y="23878"/>
                    </a:cubicBezTo>
                    <a:cubicBezTo>
                      <a:pt x="28659" y="23564"/>
                      <a:pt x="28638" y="23229"/>
                      <a:pt x="28596" y="22916"/>
                    </a:cubicBezTo>
                    <a:cubicBezTo>
                      <a:pt x="28743" y="22665"/>
                      <a:pt x="28868" y="22413"/>
                      <a:pt x="28994" y="22162"/>
                    </a:cubicBezTo>
                    <a:cubicBezTo>
                      <a:pt x="29015" y="22518"/>
                      <a:pt x="29015" y="22874"/>
                      <a:pt x="28994" y="23209"/>
                    </a:cubicBezTo>
                    <a:cubicBezTo>
                      <a:pt x="28984" y="23364"/>
                      <a:pt x="29101" y="23443"/>
                      <a:pt x="29224" y="23443"/>
                    </a:cubicBezTo>
                    <a:cubicBezTo>
                      <a:pt x="29367" y="23443"/>
                      <a:pt x="29518" y="23338"/>
                      <a:pt x="29496" y="23125"/>
                    </a:cubicBezTo>
                    <a:cubicBezTo>
                      <a:pt x="29329" y="22141"/>
                      <a:pt x="29580" y="20991"/>
                      <a:pt x="29580" y="19965"/>
                    </a:cubicBezTo>
                    <a:cubicBezTo>
                      <a:pt x="29580" y="19066"/>
                      <a:pt x="29496" y="18208"/>
                      <a:pt x="29475" y="17329"/>
                    </a:cubicBezTo>
                    <a:lnTo>
                      <a:pt x="29475" y="17162"/>
                    </a:lnTo>
                    <a:cubicBezTo>
                      <a:pt x="29475" y="17141"/>
                      <a:pt x="29496" y="17141"/>
                      <a:pt x="29496" y="17120"/>
                    </a:cubicBezTo>
                    <a:cubicBezTo>
                      <a:pt x="29517" y="17057"/>
                      <a:pt x="29496" y="17036"/>
                      <a:pt x="29475" y="17015"/>
                    </a:cubicBezTo>
                    <a:cubicBezTo>
                      <a:pt x="29433" y="16241"/>
                      <a:pt x="29433" y="15488"/>
                      <a:pt x="29412" y="14734"/>
                    </a:cubicBezTo>
                    <a:lnTo>
                      <a:pt x="29412" y="14651"/>
                    </a:lnTo>
                    <a:cubicBezTo>
                      <a:pt x="29412" y="14337"/>
                      <a:pt x="29412" y="14044"/>
                      <a:pt x="29391" y="13730"/>
                    </a:cubicBezTo>
                    <a:cubicBezTo>
                      <a:pt x="29475" y="13605"/>
                      <a:pt x="29517" y="13479"/>
                      <a:pt x="29601" y="13374"/>
                    </a:cubicBezTo>
                    <a:cubicBezTo>
                      <a:pt x="29630" y="13315"/>
                      <a:pt x="29576" y="13256"/>
                      <a:pt x="29527" y="13256"/>
                    </a:cubicBezTo>
                    <a:cubicBezTo>
                      <a:pt x="29507" y="13256"/>
                      <a:pt x="29487" y="13266"/>
                      <a:pt x="29475" y="13291"/>
                    </a:cubicBezTo>
                    <a:cubicBezTo>
                      <a:pt x="29433" y="13354"/>
                      <a:pt x="29391" y="13395"/>
                      <a:pt x="29370" y="13458"/>
                    </a:cubicBezTo>
                    <a:cubicBezTo>
                      <a:pt x="29370" y="12998"/>
                      <a:pt x="29329" y="12558"/>
                      <a:pt x="29329" y="12119"/>
                    </a:cubicBezTo>
                    <a:cubicBezTo>
                      <a:pt x="29370" y="12056"/>
                      <a:pt x="29391" y="11993"/>
                      <a:pt x="29412" y="11931"/>
                    </a:cubicBezTo>
                    <a:cubicBezTo>
                      <a:pt x="29430" y="11861"/>
                      <a:pt x="29390" y="11821"/>
                      <a:pt x="29340" y="11821"/>
                    </a:cubicBezTo>
                    <a:cubicBezTo>
                      <a:pt x="29329" y="11821"/>
                      <a:pt x="29318" y="11823"/>
                      <a:pt x="29308" y="11826"/>
                    </a:cubicBezTo>
                    <a:cubicBezTo>
                      <a:pt x="29287" y="10905"/>
                      <a:pt x="29308" y="10006"/>
                      <a:pt x="29370" y="9085"/>
                    </a:cubicBezTo>
                    <a:lnTo>
                      <a:pt x="29433" y="8918"/>
                    </a:lnTo>
                    <a:cubicBezTo>
                      <a:pt x="29475" y="8876"/>
                      <a:pt x="29433" y="8813"/>
                      <a:pt x="29391" y="8813"/>
                    </a:cubicBezTo>
                    <a:cubicBezTo>
                      <a:pt x="29412" y="8457"/>
                      <a:pt x="29433" y="8081"/>
                      <a:pt x="29433" y="7746"/>
                    </a:cubicBezTo>
                    <a:cubicBezTo>
                      <a:pt x="29433" y="7746"/>
                      <a:pt x="29433" y="7725"/>
                      <a:pt x="29475" y="7725"/>
                    </a:cubicBezTo>
                    <a:cubicBezTo>
                      <a:pt x="29496" y="7704"/>
                      <a:pt x="29475" y="7641"/>
                      <a:pt x="29475" y="7620"/>
                    </a:cubicBezTo>
                    <a:cubicBezTo>
                      <a:pt x="29538" y="6491"/>
                      <a:pt x="29622" y="5361"/>
                      <a:pt x="29642" y="4210"/>
                    </a:cubicBezTo>
                    <a:cubicBezTo>
                      <a:pt x="29956" y="7014"/>
                      <a:pt x="30647" y="9838"/>
                      <a:pt x="30898" y="12558"/>
                    </a:cubicBezTo>
                    <a:cubicBezTo>
                      <a:pt x="31086" y="14358"/>
                      <a:pt x="31170" y="16178"/>
                      <a:pt x="31400" y="17978"/>
                    </a:cubicBezTo>
                    <a:cubicBezTo>
                      <a:pt x="31630" y="19735"/>
                      <a:pt x="31881" y="21849"/>
                      <a:pt x="32635" y="23439"/>
                    </a:cubicBezTo>
                    <a:cubicBezTo>
                      <a:pt x="32672" y="23494"/>
                      <a:pt x="32737" y="23521"/>
                      <a:pt x="32801" y="23521"/>
                    </a:cubicBezTo>
                    <a:cubicBezTo>
                      <a:pt x="32881" y="23521"/>
                      <a:pt x="32958" y="23479"/>
                      <a:pt x="32969" y="23397"/>
                    </a:cubicBezTo>
                    <a:cubicBezTo>
                      <a:pt x="33262" y="21723"/>
                      <a:pt x="32927" y="19756"/>
                      <a:pt x="32676" y="18082"/>
                    </a:cubicBezTo>
                    <a:cubicBezTo>
                      <a:pt x="32425" y="16178"/>
                      <a:pt x="31986" y="14316"/>
                      <a:pt x="31630" y="12433"/>
                    </a:cubicBezTo>
                    <a:cubicBezTo>
                      <a:pt x="30940" y="8646"/>
                      <a:pt x="30982" y="4482"/>
                      <a:pt x="29789" y="799"/>
                    </a:cubicBezTo>
                    <a:cubicBezTo>
                      <a:pt x="29810" y="590"/>
                      <a:pt x="29831" y="402"/>
                      <a:pt x="29852" y="193"/>
                    </a:cubicBezTo>
                    <a:cubicBezTo>
                      <a:pt x="29876" y="73"/>
                      <a:pt x="29769" y="1"/>
                      <a:pt x="296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83"/>
              <p:cNvSpPr/>
              <p:nvPr/>
            </p:nvSpPr>
            <p:spPr>
              <a:xfrm>
                <a:off x="2249600" y="3619400"/>
                <a:ext cx="28065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1226" h="14732" extrusionOk="0">
                    <a:moveTo>
                      <a:pt x="10641" y="836"/>
                    </a:moveTo>
                    <a:lnTo>
                      <a:pt x="10641" y="836"/>
                    </a:lnTo>
                    <a:cubicBezTo>
                      <a:pt x="10348" y="1401"/>
                      <a:pt x="10076" y="1987"/>
                      <a:pt x="9824" y="2552"/>
                    </a:cubicBezTo>
                    <a:cubicBezTo>
                      <a:pt x="9845" y="2343"/>
                      <a:pt x="9824" y="2133"/>
                      <a:pt x="9762" y="1903"/>
                    </a:cubicBezTo>
                    <a:cubicBezTo>
                      <a:pt x="9741" y="1820"/>
                      <a:pt x="9657" y="1778"/>
                      <a:pt x="9615" y="1778"/>
                    </a:cubicBezTo>
                    <a:cubicBezTo>
                      <a:pt x="9552" y="1778"/>
                      <a:pt x="9532" y="1778"/>
                      <a:pt x="9490" y="1799"/>
                    </a:cubicBezTo>
                    <a:cubicBezTo>
                      <a:pt x="9552" y="1652"/>
                      <a:pt x="9657" y="1485"/>
                      <a:pt x="9762" y="1359"/>
                    </a:cubicBezTo>
                    <a:cubicBezTo>
                      <a:pt x="9762" y="1359"/>
                      <a:pt x="9762" y="1317"/>
                      <a:pt x="9804" y="1317"/>
                    </a:cubicBezTo>
                    <a:cubicBezTo>
                      <a:pt x="10076" y="1171"/>
                      <a:pt x="10369" y="1004"/>
                      <a:pt x="10641" y="836"/>
                    </a:cubicBezTo>
                    <a:close/>
                    <a:moveTo>
                      <a:pt x="8925" y="2615"/>
                    </a:moveTo>
                    <a:lnTo>
                      <a:pt x="8925" y="2615"/>
                    </a:lnTo>
                    <a:cubicBezTo>
                      <a:pt x="8904" y="2677"/>
                      <a:pt x="8904" y="2761"/>
                      <a:pt x="8883" y="2845"/>
                    </a:cubicBezTo>
                    <a:cubicBezTo>
                      <a:pt x="8799" y="3201"/>
                      <a:pt x="8716" y="3556"/>
                      <a:pt x="8653" y="3912"/>
                    </a:cubicBezTo>
                    <a:cubicBezTo>
                      <a:pt x="8674" y="3598"/>
                      <a:pt x="8695" y="3284"/>
                      <a:pt x="8695" y="2970"/>
                    </a:cubicBezTo>
                    <a:lnTo>
                      <a:pt x="8695" y="2929"/>
                    </a:lnTo>
                    <a:lnTo>
                      <a:pt x="8925" y="2615"/>
                    </a:lnTo>
                    <a:close/>
                    <a:moveTo>
                      <a:pt x="9511" y="2175"/>
                    </a:moveTo>
                    <a:cubicBezTo>
                      <a:pt x="9552" y="2343"/>
                      <a:pt x="9594" y="2552"/>
                      <a:pt x="9552" y="2740"/>
                    </a:cubicBezTo>
                    <a:cubicBezTo>
                      <a:pt x="9552" y="2803"/>
                      <a:pt x="9615" y="2824"/>
                      <a:pt x="9636" y="2845"/>
                    </a:cubicBezTo>
                    <a:cubicBezTo>
                      <a:pt x="9343" y="3493"/>
                      <a:pt x="9029" y="4163"/>
                      <a:pt x="8757" y="4833"/>
                    </a:cubicBezTo>
                    <a:cubicBezTo>
                      <a:pt x="8799" y="4540"/>
                      <a:pt x="8883" y="4268"/>
                      <a:pt x="8925" y="3975"/>
                    </a:cubicBezTo>
                    <a:cubicBezTo>
                      <a:pt x="9008" y="3577"/>
                      <a:pt x="9071" y="3159"/>
                      <a:pt x="9197" y="2803"/>
                    </a:cubicBezTo>
                    <a:cubicBezTo>
                      <a:pt x="9239" y="2531"/>
                      <a:pt x="9322" y="2343"/>
                      <a:pt x="9511" y="2175"/>
                    </a:cubicBezTo>
                    <a:close/>
                    <a:moveTo>
                      <a:pt x="7209" y="5063"/>
                    </a:moveTo>
                    <a:lnTo>
                      <a:pt x="7125" y="6486"/>
                    </a:lnTo>
                    <a:cubicBezTo>
                      <a:pt x="7125" y="6088"/>
                      <a:pt x="7125" y="5670"/>
                      <a:pt x="7042" y="5314"/>
                    </a:cubicBezTo>
                    <a:lnTo>
                      <a:pt x="7209" y="5063"/>
                    </a:lnTo>
                    <a:close/>
                    <a:moveTo>
                      <a:pt x="8297" y="3452"/>
                    </a:moveTo>
                    <a:lnTo>
                      <a:pt x="8297" y="3452"/>
                    </a:lnTo>
                    <a:cubicBezTo>
                      <a:pt x="8088" y="4602"/>
                      <a:pt x="7962" y="5690"/>
                      <a:pt x="7879" y="6820"/>
                    </a:cubicBezTo>
                    <a:cubicBezTo>
                      <a:pt x="7858" y="5879"/>
                      <a:pt x="8088" y="4895"/>
                      <a:pt x="7962" y="3954"/>
                    </a:cubicBezTo>
                    <a:cubicBezTo>
                      <a:pt x="8067" y="3786"/>
                      <a:pt x="8192" y="3640"/>
                      <a:pt x="8297" y="3452"/>
                    </a:cubicBezTo>
                    <a:close/>
                    <a:moveTo>
                      <a:pt x="4510" y="7741"/>
                    </a:moveTo>
                    <a:cubicBezTo>
                      <a:pt x="4531" y="7783"/>
                      <a:pt x="4573" y="7846"/>
                      <a:pt x="4594" y="7929"/>
                    </a:cubicBezTo>
                    <a:lnTo>
                      <a:pt x="4426" y="8159"/>
                    </a:lnTo>
                    <a:cubicBezTo>
                      <a:pt x="4468" y="8013"/>
                      <a:pt x="4489" y="7867"/>
                      <a:pt x="4510" y="7741"/>
                    </a:cubicBezTo>
                    <a:close/>
                    <a:moveTo>
                      <a:pt x="7753" y="4289"/>
                    </a:moveTo>
                    <a:cubicBezTo>
                      <a:pt x="7837" y="5272"/>
                      <a:pt x="7544" y="6381"/>
                      <a:pt x="7648" y="7406"/>
                    </a:cubicBezTo>
                    <a:cubicBezTo>
                      <a:pt x="7523" y="7657"/>
                      <a:pt x="7418" y="7950"/>
                      <a:pt x="7293" y="8201"/>
                    </a:cubicBezTo>
                    <a:cubicBezTo>
                      <a:pt x="7356" y="7009"/>
                      <a:pt x="7439" y="5837"/>
                      <a:pt x="7523" y="4623"/>
                    </a:cubicBezTo>
                    <a:cubicBezTo>
                      <a:pt x="7607" y="4519"/>
                      <a:pt x="7669" y="4393"/>
                      <a:pt x="7753" y="4289"/>
                    </a:cubicBezTo>
                    <a:close/>
                    <a:moveTo>
                      <a:pt x="3694" y="8494"/>
                    </a:moveTo>
                    <a:cubicBezTo>
                      <a:pt x="3736" y="8494"/>
                      <a:pt x="3757" y="8703"/>
                      <a:pt x="3798" y="9038"/>
                    </a:cubicBezTo>
                    <a:cubicBezTo>
                      <a:pt x="3757" y="9143"/>
                      <a:pt x="3694" y="9227"/>
                      <a:pt x="3652" y="9310"/>
                    </a:cubicBezTo>
                    <a:cubicBezTo>
                      <a:pt x="3652" y="8829"/>
                      <a:pt x="3673" y="8494"/>
                      <a:pt x="3694" y="8494"/>
                    </a:cubicBezTo>
                    <a:close/>
                    <a:moveTo>
                      <a:pt x="6832" y="5586"/>
                    </a:moveTo>
                    <a:cubicBezTo>
                      <a:pt x="6916" y="6214"/>
                      <a:pt x="6832" y="6904"/>
                      <a:pt x="6874" y="7532"/>
                    </a:cubicBezTo>
                    <a:cubicBezTo>
                      <a:pt x="6832" y="8076"/>
                      <a:pt x="6832" y="8662"/>
                      <a:pt x="6874" y="9206"/>
                    </a:cubicBezTo>
                    <a:cubicBezTo>
                      <a:pt x="6811" y="9310"/>
                      <a:pt x="6770" y="9415"/>
                      <a:pt x="6728" y="9540"/>
                    </a:cubicBezTo>
                    <a:cubicBezTo>
                      <a:pt x="6686" y="9645"/>
                      <a:pt x="6623" y="9750"/>
                      <a:pt x="6602" y="9854"/>
                    </a:cubicBezTo>
                    <a:cubicBezTo>
                      <a:pt x="6560" y="8536"/>
                      <a:pt x="6477" y="7218"/>
                      <a:pt x="6623" y="5900"/>
                    </a:cubicBezTo>
                    <a:cubicBezTo>
                      <a:pt x="6707" y="5795"/>
                      <a:pt x="6770" y="5690"/>
                      <a:pt x="6832" y="5586"/>
                    </a:cubicBezTo>
                    <a:close/>
                    <a:moveTo>
                      <a:pt x="6288" y="6360"/>
                    </a:moveTo>
                    <a:cubicBezTo>
                      <a:pt x="6184" y="7678"/>
                      <a:pt x="6288" y="9038"/>
                      <a:pt x="6288" y="10440"/>
                    </a:cubicBezTo>
                    <a:cubicBezTo>
                      <a:pt x="6267" y="10482"/>
                      <a:pt x="6247" y="10545"/>
                      <a:pt x="6205" y="10608"/>
                    </a:cubicBezTo>
                    <a:cubicBezTo>
                      <a:pt x="6100" y="9310"/>
                      <a:pt x="6351" y="7971"/>
                      <a:pt x="6058" y="6695"/>
                    </a:cubicBezTo>
                    <a:cubicBezTo>
                      <a:pt x="6142" y="6590"/>
                      <a:pt x="6205" y="6465"/>
                      <a:pt x="6288" y="6360"/>
                    </a:cubicBezTo>
                    <a:close/>
                    <a:moveTo>
                      <a:pt x="5347" y="7636"/>
                    </a:moveTo>
                    <a:cubicBezTo>
                      <a:pt x="5200" y="8808"/>
                      <a:pt x="5138" y="10022"/>
                      <a:pt x="5159" y="11193"/>
                    </a:cubicBezTo>
                    <a:cubicBezTo>
                      <a:pt x="5138" y="10189"/>
                      <a:pt x="5159" y="9206"/>
                      <a:pt x="4907" y="8243"/>
                    </a:cubicBezTo>
                    <a:cubicBezTo>
                      <a:pt x="5054" y="8034"/>
                      <a:pt x="5221" y="7825"/>
                      <a:pt x="5347" y="7636"/>
                    </a:cubicBezTo>
                    <a:close/>
                    <a:moveTo>
                      <a:pt x="2978" y="11053"/>
                    </a:moveTo>
                    <a:cubicBezTo>
                      <a:pt x="2917" y="11461"/>
                      <a:pt x="2856" y="11851"/>
                      <a:pt x="2815" y="12260"/>
                    </a:cubicBezTo>
                    <a:cubicBezTo>
                      <a:pt x="2836" y="11905"/>
                      <a:pt x="2899" y="11528"/>
                      <a:pt x="2962" y="11131"/>
                    </a:cubicBezTo>
                    <a:lnTo>
                      <a:pt x="2962" y="11089"/>
                    </a:lnTo>
                    <a:cubicBezTo>
                      <a:pt x="2962" y="11074"/>
                      <a:pt x="2972" y="11069"/>
                      <a:pt x="2978" y="11053"/>
                    </a:cubicBezTo>
                    <a:close/>
                    <a:moveTo>
                      <a:pt x="5870" y="6925"/>
                    </a:moveTo>
                    <a:cubicBezTo>
                      <a:pt x="6079" y="8285"/>
                      <a:pt x="5786" y="9708"/>
                      <a:pt x="5975" y="11068"/>
                    </a:cubicBezTo>
                    <a:cubicBezTo>
                      <a:pt x="5786" y="11486"/>
                      <a:pt x="5619" y="11863"/>
                      <a:pt x="5451" y="12323"/>
                    </a:cubicBezTo>
                    <a:cubicBezTo>
                      <a:pt x="5347" y="10608"/>
                      <a:pt x="5326" y="8913"/>
                      <a:pt x="5640" y="7260"/>
                    </a:cubicBezTo>
                    <a:cubicBezTo>
                      <a:pt x="5723" y="7155"/>
                      <a:pt x="5786" y="7051"/>
                      <a:pt x="5870" y="6925"/>
                    </a:cubicBezTo>
                    <a:close/>
                    <a:moveTo>
                      <a:pt x="10829" y="0"/>
                    </a:moveTo>
                    <a:cubicBezTo>
                      <a:pt x="10765" y="0"/>
                      <a:pt x="10699" y="25"/>
                      <a:pt x="10641" y="83"/>
                    </a:cubicBezTo>
                    <a:cubicBezTo>
                      <a:pt x="8883" y="1610"/>
                      <a:pt x="6686" y="2405"/>
                      <a:pt x="4782" y="3745"/>
                    </a:cubicBezTo>
                    <a:cubicBezTo>
                      <a:pt x="3108" y="4895"/>
                      <a:pt x="1497" y="6172"/>
                      <a:pt x="116" y="7636"/>
                    </a:cubicBezTo>
                    <a:cubicBezTo>
                      <a:pt x="0" y="7785"/>
                      <a:pt x="146" y="7973"/>
                      <a:pt x="315" y="7973"/>
                    </a:cubicBezTo>
                    <a:cubicBezTo>
                      <a:pt x="360" y="7973"/>
                      <a:pt x="407" y="7960"/>
                      <a:pt x="451" y="7929"/>
                    </a:cubicBezTo>
                    <a:cubicBezTo>
                      <a:pt x="2271" y="6423"/>
                      <a:pt x="4029" y="4958"/>
                      <a:pt x="6037" y="3682"/>
                    </a:cubicBezTo>
                    <a:cubicBezTo>
                      <a:pt x="6832" y="3159"/>
                      <a:pt x="7628" y="2573"/>
                      <a:pt x="8444" y="2050"/>
                    </a:cubicBezTo>
                    <a:cubicBezTo>
                      <a:pt x="8653" y="1924"/>
                      <a:pt x="8820" y="1820"/>
                      <a:pt x="9029" y="1715"/>
                    </a:cubicBezTo>
                    <a:lnTo>
                      <a:pt x="9029" y="1715"/>
                    </a:lnTo>
                    <a:cubicBezTo>
                      <a:pt x="8653" y="2259"/>
                      <a:pt x="8234" y="2782"/>
                      <a:pt x="7816" y="3347"/>
                    </a:cubicBezTo>
                    <a:cubicBezTo>
                      <a:pt x="7753" y="3180"/>
                      <a:pt x="7669" y="3054"/>
                      <a:pt x="7607" y="2887"/>
                    </a:cubicBezTo>
                    <a:cubicBezTo>
                      <a:pt x="7577" y="2843"/>
                      <a:pt x="7538" y="2825"/>
                      <a:pt x="7498" y="2825"/>
                    </a:cubicBezTo>
                    <a:cubicBezTo>
                      <a:pt x="7424" y="2825"/>
                      <a:pt x="7348" y="2889"/>
                      <a:pt x="7335" y="2970"/>
                    </a:cubicBezTo>
                    <a:cubicBezTo>
                      <a:pt x="7314" y="3347"/>
                      <a:pt x="7293" y="3682"/>
                      <a:pt x="7251" y="4038"/>
                    </a:cubicBezTo>
                    <a:cubicBezTo>
                      <a:pt x="7104" y="4226"/>
                      <a:pt x="6979" y="4435"/>
                      <a:pt x="6832" y="4623"/>
                    </a:cubicBezTo>
                    <a:cubicBezTo>
                      <a:pt x="6811" y="4571"/>
                      <a:pt x="6759" y="4545"/>
                      <a:pt x="6709" y="4545"/>
                    </a:cubicBezTo>
                    <a:cubicBezTo>
                      <a:pt x="6660" y="4545"/>
                      <a:pt x="6613" y="4571"/>
                      <a:pt x="6602" y="4623"/>
                    </a:cubicBezTo>
                    <a:cubicBezTo>
                      <a:pt x="6560" y="4791"/>
                      <a:pt x="6519" y="4937"/>
                      <a:pt x="6477" y="5084"/>
                    </a:cubicBezTo>
                    <a:cubicBezTo>
                      <a:pt x="6267" y="5398"/>
                      <a:pt x="6037" y="5690"/>
                      <a:pt x="5828" y="6004"/>
                    </a:cubicBezTo>
                    <a:cubicBezTo>
                      <a:pt x="5807" y="5997"/>
                      <a:pt x="5784" y="5993"/>
                      <a:pt x="5761" y="5993"/>
                    </a:cubicBezTo>
                    <a:cubicBezTo>
                      <a:pt x="5716" y="5993"/>
                      <a:pt x="5675" y="6011"/>
                      <a:pt x="5661" y="6067"/>
                    </a:cubicBezTo>
                    <a:cubicBezTo>
                      <a:pt x="5640" y="6172"/>
                      <a:pt x="5619" y="6255"/>
                      <a:pt x="5577" y="6360"/>
                    </a:cubicBezTo>
                    <a:cubicBezTo>
                      <a:pt x="5493" y="6486"/>
                      <a:pt x="5410" y="6590"/>
                      <a:pt x="5326" y="6716"/>
                    </a:cubicBezTo>
                    <a:cubicBezTo>
                      <a:pt x="5117" y="7051"/>
                      <a:pt x="4907" y="7364"/>
                      <a:pt x="4677" y="7678"/>
                    </a:cubicBezTo>
                    <a:lnTo>
                      <a:pt x="4510" y="7364"/>
                    </a:lnTo>
                    <a:cubicBezTo>
                      <a:pt x="4502" y="7340"/>
                      <a:pt x="4477" y="7328"/>
                      <a:pt x="4448" y="7328"/>
                    </a:cubicBezTo>
                    <a:cubicBezTo>
                      <a:pt x="4403" y="7328"/>
                      <a:pt x="4347" y="7356"/>
                      <a:pt x="4322" y="7406"/>
                    </a:cubicBezTo>
                    <a:cubicBezTo>
                      <a:pt x="4259" y="7762"/>
                      <a:pt x="4196" y="8097"/>
                      <a:pt x="4154" y="8473"/>
                    </a:cubicBezTo>
                    <a:lnTo>
                      <a:pt x="3987" y="8703"/>
                    </a:lnTo>
                    <a:cubicBezTo>
                      <a:pt x="3945" y="8390"/>
                      <a:pt x="3798" y="8118"/>
                      <a:pt x="3526" y="8076"/>
                    </a:cubicBezTo>
                    <a:cubicBezTo>
                      <a:pt x="3512" y="8072"/>
                      <a:pt x="3498" y="8070"/>
                      <a:pt x="3485" y="8070"/>
                    </a:cubicBezTo>
                    <a:cubicBezTo>
                      <a:pt x="3423" y="8070"/>
                      <a:pt x="3380" y="8111"/>
                      <a:pt x="3380" y="8180"/>
                    </a:cubicBezTo>
                    <a:lnTo>
                      <a:pt x="3380" y="8724"/>
                    </a:lnTo>
                    <a:cubicBezTo>
                      <a:pt x="3372" y="8708"/>
                      <a:pt x="3351" y="8698"/>
                      <a:pt x="3329" y="8698"/>
                    </a:cubicBezTo>
                    <a:cubicBezTo>
                      <a:pt x="3294" y="8698"/>
                      <a:pt x="3254" y="8723"/>
                      <a:pt x="3254" y="8787"/>
                    </a:cubicBezTo>
                    <a:cubicBezTo>
                      <a:pt x="3213" y="9247"/>
                      <a:pt x="3150" y="9729"/>
                      <a:pt x="3066" y="10189"/>
                    </a:cubicBezTo>
                    <a:cubicBezTo>
                      <a:pt x="2627" y="11005"/>
                      <a:pt x="2125" y="12030"/>
                      <a:pt x="1476" y="12449"/>
                    </a:cubicBezTo>
                    <a:cubicBezTo>
                      <a:pt x="1392" y="12491"/>
                      <a:pt x="1434" y="12637"/>
                      <a:pt x="1539" y="12637"/>
                    </a:cubicBezTo>
                    <a:cubicBezTo>
                      <a:pt x="1591" y="12643"/>
                      <a:pt x="1639" y="12646"/>
                      <a:pt x="1683" y="12646"/>
                    </a:cubicBezTo>
                    <a:cubicBezTo>
                      <a:pt x="2104" y="12646"/>
                      <a:pt x="2211" y="12384"/>
                      <a:pt x="2438" y="11968"/>
                    </a:cubicBezTo>
                    <a:cubicBezTo>
                      <a:pt x="2522" y="11842"/>
                      <a:pt x="2606" y="11716"/>
                      <a:pt x="2648" y="11612"/>
                    </a:cubicBezTo>
                    <a:lnTo>
                      <a:pt x="2648" y="11612"/>
                    </a:lnTo>
                    <a:cubicBezTo>
                      <a:pt x="2543" y="12219"/>
                      <a:pt x="2522" y="12805"/>
                      <a:pt x="2606" y="13432"/>
                    </a:cubicBezTo>
                    <a:cubicBezTo>
                      <a:pt x="1894" y="13202"/>
                      <a:pt x="1183" y="12972"/>
                      <a:pt x="493" y="12846"/>
                    </a:cubicBezTo>
                    <a:cubicBezTo>
                      <a:pt x="471" y="12842"/>
                      <a:pt x="451" y="12840"/>
                      <a:pt x="432" y="12840"/>
                    </a:cubicBezTo>
                    <a:cubicBezTo>
                      <a:pt x="187" y="12840"/>
                      <a:pt x="116" y="13187"/>
                      <a:pt x="388" y="13265"/>
                    </a:cubicBezTo>
                    <a:cubicBezTo>
                      <a:pt x="1037" y="13474"/>
                      <a:pt x="1748" y="13579"/>
                      <a:pt x="2438" y="13683"/>
                    </a:cubicBezTo>
                    <a:cubicBezTo>
                      <a:pt x="2418" y="13725"/>
                      <a:pt x="2438" y="13809"/>
                      <a:pt x="2501" y="13830"/>
                    </a:cubicBezTo>
                    <a:cubicBezTo>
                      <a:pt x="4071" y="14374"/>
                      <a:pt x="5723" y="14437"/>
                      <a:pt x="7335" y="14729"/>
                    </a:cubicBezTo>
                    <a:cubicBezTo>
                      <a:pt x="7341" y="14731"/>
                      <a:pt x="7347" y="14732"/>
                      <a:pt x="7353" y="14732"/>
                    </a:cubicBezTo>
                    <a:cubicBezTo>
                      <a:pt x="7421" y="14732"/>
                      <a:pt x="7433" y="14622"/>
                      <a:pt x="7356" y="14583"/>
                    </a:cubicBezTo>
                    <a:cubicBezTo>
                      <a:pt x="6184" y="14332"/>
                      <a:pt x="5033" y="13997"/>
                      <a:pt x="3840" y="13788"/>
                    </a:cubicBezTo>
                    <a:lnTo>
                      <a:pt x="3798" y="13788"/>
                    </a:lnTo>
                    <a:cubicBezTo>
                      <a:pt x="3464" y="13704"/>
                      <a:pt x="3129" y="13600"/>
                      <a:pt x="2794" y="13495"/>
                    </a:cubicBezTo>
                    <a:cubicBezTo>
                      <a:pt x="2920" y="12553"/>
                      <a:pt x="3024" y="11591"/>
                      <a:pt x="3129" y="10649"/>
                    </a:cubicBezTo>
                    <a:cubicBezTo>
                      <a:pt x="3150" y="10587"/>
                      <a:pt x="3213" y="10545"/>
                      <a:pt x="3234" y="10461"/>
                    </a:cubicBezTo>
                    <a:cubicBezTo>
                      <a:pt x="3254" y="11382"/>
                      <a:pt x="3275" y="12281"/>
                      <a:pt x="3317" y="13181"/>
                    </a:cubicBezTo>
                    <a:cubicBezTo>
                      <a:pt x="3317" y="13254"/>
                      <a:pt x="3375" y="13291"/>
                      <a:pt x="3432" y="13291"/>
                    </a:cubicBezTo>
                    <a:cubicBezTo>
                      <a:pt x="3490" y="13291"/>
                      <a:pt x="3547" y="13254"/>
                      <a:pt x="3547" y="13181"/>
                    </a:cubicBezTo>
                    <a:cubicBezTo>
                      <a:pt x="3547" y="12867"/>
                      <a:pt x="3526" y="11235"/>
                      <a:pt x="3547" y="9980"/>
                    </a:cubicBezTo>
                    <a:cubicBezTo>
                      <a:pt x="3631" y="9875"/>
                      <a:pt x="3694" y="9771"/>
                      <a:pt x="3778" y="9645"/>
                    </a:cubicBezTo>
                    <a:cubicBezTo>
                      <a:pt x="3903" y="11026"/>
                      <a:pt x="4071" y="13160"/>
                      <a:pt x="4091" y="13474"/>
                    </a:cubicBezTo>
                    <a:cubicBezTo>
                      <a:pt x="4102" y="13558"/>
                      <a:pt x="4175" y="13600"/>
                      <a:pt x="4243" y="13600"/>
                    </a:cubicBezTo>
                    <a:cubicBezTo>
                      <a:pt x="4311" y="13600"/>
                      <a:pt x="4374" y="13558"/>
                      <a:pt x="4363" y="13474"/>
                    </a:cubicBezTo>
                    <a:cubicBezTo>
                      <a:pt x="4322" y="13056"/>
                      <a:pt x="4280" y="12637"/>
                      <a:pt x="4259" y="12219"/>
                    </a:cubicBezTo>
                    <a:cubicBezTo>
                      <a:pt x="4175" y="11172"/>
                      <a:pt x="4112" y="10084"/>
                      <a:pt x="4217" y="9038"/>
                    </a:cubicBezTo>
                    <a:cubicBezTo>
                      <a:pt x="4384" y="8829"/>
                      <a:pt x="4510" y="8662"/>
                      <a:pt x="4677" y="8452"/>
                    </a:cubicBezTo>
                    <a:lnTo>
                      <a:pt x="4677" y="8452"/>
                    </a:lnTo>
                    <a:cubicBezTo>
                      <a:pt x="5033" y="10043"/>
                      <a:pt x="4615" y="11821"/>
                      <a:pt x="5159" y="13411"/>
                    </a:cubicBezTo>
                    <a:cubicBezTo>
                      <a:pt x="5189" y="13472"/>
                      <a:pt x="5258" y="13503"/>
                      <a:pt x="5319" y="13503"/>
                    </a:cubicBezTo>
                    <a:cubicBezTo>
                      <a:pt x="5385" y="13503"/>
                      <a:pt x="5441" y="13466"/>
                      <a:pt x="5431" y="13390"/>
                    </a:cubicBezTo>
                    <a:cubicBezTo>
                      <a:pt x="5431" y="13265"/>
                      <a:pt x="5410" y="13118"/>
                      <a:pt x="5410" y="12993"/>
                    </a:cubicBezTo>
                    <a:cubicBezTo>
                      <a:pt x="5682" y="12658"/>
                      <a:pt x="5891" y="12323"/>
                      <a:pt x="6100" y="11947"/>
                    </a:cubicBezTo>
                    <a:cubicBezTo>
                      <a:pt x="6142" y="12030"/>
                      <a:pt x="6163" y="12114"/>
                      <a:pt x="6184" y="12156"/>
                    </a:cubicBezTo>
                    <a:cubicBezTo>
                      <a:pt x="6212" y="12231"/>
                      <a:pt x="6270" y="12264"/>
                      <a:pt x="6327" y="12264"/>
                    </a:cubicBezTo>
                    <a:cubicBezTo>
                      <a:pt x="6397" y="12264"/>
                      <a:pt x="6465" y="12215"/>
                      <a:pt x="6477" y="12135"/>
                    </a:cubicBezTo>
                    <a:cubicBezTo>
                      <a:pt x="6498" y="11800"/>
                      <a:pt x="6519" y="11444"/>
                      <a:pt x="6519" y="11110"/>
                    </a:cubicBezTo>
                    <a:cubicBezTo>
                      <a:pt x="6623" y="10900"/>
                      <a:pt x="6707" y="10691"/>
                      <a:pt x="6811" y="10461"/>
                    </a:cubicBezTo>
                    <a:cubicBezTo>
                      <a:pt x="6845" y="10503"/>
                      <a:pt x="6896" y="10525"/>
                      <a:pt x="6945" y="10525"/>
                    </a:cubicBezTo>
                    <a:cubicBezTo>
                      <a:pt x="7016" y="10525"/>
                      <a:pt x="7084" y="10477"/>
                      <a:pt x="7084" y="10377"/>
                    </a:cubicBezTo>
                    <a:cubicBezTo>
                      <a:pt x="7084" y="10231"/>
                      <a:pt x="7104" y="10043"/>
                      <a:pt x="7104" y="9875"/>
                    </a:cubicBezTo>
                    <a:cubicBezTo>
                      <a:pt x="7356" y="9394"/>
                      <a:pt x="7628" y="8871"/>
                      <a:pt x="7858" y="8369"/>
                    </a:cubicBezTo>
                    <a:cubicBezTo>
                      <a:pt x="7876" y="8373"/>
                      <a:pt x="7895" y="8376"/>
                      <a:pt x="7914" y="8376"/>
                    </a:cubicBezTo>
                    <a:cubicBezTo>
                      <a:pt x="7983" y="8376"/>
                      <a:pt x="8050" y="8342"/>
                      <a:pt x="8067" y="8243"/>
                    </a:cubicBezTo>
                    <a:lnTo>
                      <a:pt x="8067" y="7950"/>
                    </a:lnTo>
                    <a:cubicBezTo>
                      <a:pt x="8234" y="7615"/>
                      <a:pt x="8381" y="7302"/>
                      <a:pt x="8548" y="6946"/>
                    </a:cubicBezTo>
                    <a:cubicBezTo>
                      <a:pt x="9490" y="4833"/>
                      <a:pt x="10327" y="2719"/>
                      <a:pt x="10975" y="501"/>
                    </a:cubicBezTo>
                    <a:cubicBezTo>
                      <a:pt x="10996" y="460"/>
                      <a:pt x="10996" y="460"/>
                      <a:pt x="11017" y="460"/>
                    </a:cubicBezTo>
                    <a:cubicBezTo>
                      <a:pt x="11226" y="267"/>
                      <a:pt x="11040" y="0"/>
                      <a:pt x="108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83"/>
              <p:cNvSpPr/>
              <p:nvPr/>
            </p:nvSpPr>
            <p:spPr>
              <a:xfrm>
                <a:off x="1770050" y="3617350"/>
                <a:ext cx="281175" cy="368200"/>
              </a:xfrm>
              <a:custGeom>
                <a:avLst/>
                <a:gdLst/>
                <a:ahLst/>
                <a:cxnLst/>
                <a:rect l="l" t="t" r="r" b="b"/>
                <a:pathLst>
                  <a:path w="11247" h="14728" extrusionOk="0">
                    <a:moveTo>
                      <a:pt x="634" y="897"/>
                    </a:moveTo>
                    <a:cubicBezTo>
                      <a:pt x="885" y="1107"/>
                      <a:pt x="1178" y="1253"/>
                      <a:pt x="1471" y="1420"/>
                    </a:cubicBezTo>
                    <a:cubicBezTo>
                      <a:pt x="1471" y="1420"/>
                      <a:pt x="1471" y="1441"/>
                      <a:pt x="1492" y="1441"/>
                    </a:cubicBezTo>
                    <a:cubicBezTo>
                      <a:pt x="2245" y="2508"/>
                      <a:pt x="2978" y="3617"/>
                      <a:pt x="3710" y="4684"/>
                    </a:cubicBezTo>
                    <a:cubicBezTo>
                      <a:pt x="3291" y="4768"/>
                      <a:pt x="2894" y="4831"/>
                      <a:pt x="2475" y="4915"/>
                    </a:cubicBezTo>
                    <a:cubicBezTo>
                      <a:pt x="1889" y="3555"/>
                      <a:pt x="1283" y="2215"/>
                      <a:pt x="634" y="897"/>
                    </a:cubicBezTo>
                    <a:close/>
                    <a:moveTo>
                      <a:pt x="3689" y="4936"/>
                    </a:moveTo>
                    <a:lnTo>
                      <a:pt x="3689" y="4936"/>
                    </a:lnTo>
                    <a:cubicBezTo>
                      <a:pt x="3459" y="5312"/>
                      <a:pt x="3187" y="5647"/>
                      <a:pt x="2936" y="5982"/>
                    </a:cubicBezTo>
                    <a:cubicBezTo>
                      <a:pt x="2789" y="5731"/>
                      <a:pt x="2685" y="5438"/>
                      <a:pt x="2559" y="5187"/>
                    </a:cubicBezTo>
                    <a:cubicBezTo>
                      <a:pt x="2936" y="5103"/>
                      <a:pt x="3312" y="5019"/>
                      <a:pt x="3689" y="4936"/>
                    </a:cubicBezTo>
                    <a:close/>
                    <a:moveTo>
                      <a:pt x="3982" y="5040"/>
                    </a:moveTo>
                    <a:cubicBezTo>
                      <a:pt x="4086" y="5249"/>
                      <a:pt x="4212" y="5417"/>
                      <a:pt x="4338" y="5605"/>
                    </a:cubicBezTo>
                    <a:cubicBezTo>
                      <a:pt x="4003" y="5731"/>
                      <a:pt x="3626" y="5856"/>
                      <a:pt x="3291" y="5982"/>
                    </a:cubicBezTo>
                    <a:cubicBezTo>
                      <a:pt x="3522" y="5668"/>
                      <a:pt x="3731" y="5354"/>
                      <a:pt x="3982" y="5040"/>
                    </a:cubicBezTo>
                    <a:close/>
                    <a:moveTo>
                      <a:pt x="4086" y="5982"/>
                    </a:moveTo>
                    <a:cubicBezTo>
                      <a:pt x="3794" y="6254"/>
                      <a:pt x="3522" y="6547"/>
                      <a:pt x="3291" y="6819"/>
                    </a:cubicBezTo>
                    <a:cubicBezTo>
                      <a:pt x="3250" y="6672"/>
                      <a:pt x="3166" y="6505"/>
                      <a:pt x="3082" y="6358"/>
                    </a:cubicBezTo>
                    <a:cubicBezTo>
                      <a:pt x="3417" y="6233"/>
                      <a:pt x="3731" y="6086"/>
                      <a:pt x="4086" y="5982"/>
                    </a:cubicBezTo>
                    <a:close/>
                    <a:moveTo>
                      <a:pt x="4568" y="5919"/>
                    </a:moveTo>
                    <a:cubicBezTo>
                      <a:pt x="4651" y="6044"/>
                      <a:pt x="4756" y="6191"/>
                      <a:pt x="4861" y="6337"/>
                    </a:cubicBezTo>
                    <a:cubicBezTo>
                      <a:pt x="4442" y="6505"/>
                      <a:pt x="4045" y="6693"/>
                      <a:pt x="3626" y="6861"/>
                    </a:cubicBezTo>
                    <a:cubicBezTo>
                      <a:pt x="3919" y="6505"/>
                      <a:pt x="4233" y="6191"/>
                      <a:pt x="4568" y="5919"/>
                    </a:cubicBezTo>
                    <a:close/>
                    <a:moveTo>
                      <a:pt x="5133" y="6693"/>
                    </a:moveTo>
                    <a:cubicBezTo>
                      <a:pt x="5237" y="6861"/>
                      <a:pt x="5342" y="6965"/>
                      <a:pt x="5405" y="7091"/>
                    </a:cubicBezTo>
                    <a:lnTo>
                      <a:pt x="5342" y="7091"/>
                    </a:lnTo>
                    <a:lnTo>
                      <a:pt x="4233" y="7488"/>
                    </a:lnTo>
                    <a:cubicBezTo>
                      <a:pt x="4526" y="7216"/>
                      <a:pt x="4840" y="6965"/>
                      <a:pt x="5133" y="6693"/>
                    </a:cubicBezTo>
                    <a:close/>
                    <a:moveTo>
                      <a:pt x="4882" y="6568"/>
                    </a:moveTo>
                    <a:lnTo>
                      <a:pt x="4882" y="6568"/>
                    </a:lnTo>
                    <a:cubicBezTo>
                      <a:pt x="4463" y="6923"/>
                      <a:pt x="4045" y="7279"/>
                      <a:pt x="3668" y="7614"/>
                    </a:cubicBezTo>
                    <a:cubicBezTo>
                      <a:pt x="3605" y="7488"/>
                      <a:pt x="3522" y="7321"/>
                      <a:pt x="3480" y="7195"/>
                    </a:cubicBezTo>
                    <a:lnTo>
                      <a:pt x="4882" y="6568"/>
                    </a:lnTo>
                    <a:close/>
                    <a:moveTo>
                      <a:pt x="4421" y="7739"/>
                    </a:moveTo>
                    <a:cubicBezTo>
                      <a:pt x="4233" y="7865"/>
                      <a:pt x="4086" y="8053"/>
                      <a:pt x="3919" y="8221"/>
                    </a:cubicBezTo>
                    <a:cubicBezTo>
                      <a:pt x="3898" y="8137"/>
                      <a:pt x="3835" y="8053"/>
                      <a:pt x="3814" y="7969"/>
                    </a:cubicBezTo>
                    <a:cubicBezTo>
                      <a:pt x="4024" y="7907"/>
                      <a:pt x="4212" y="7823"/>
                      <a:pt x="4421" y="7739"/>
                    </a:cubicBezTo>
                    <a:close/>
                    <a:moveTo>
                      <a:pt x="5488" y="7195"/>
                    </a:moveTo>
                    <a:cubicBezTo>
                      <a:pt x="5593" y="7342"/>
                      <a:pt x="5719" y="7509"/>
                      <a:pt x="5823" y="7656"/>
                    </a:cubicBezTo>
                    <a:cubicBezTo>
                      <a:pt x="5300" y="7886"/>
                      <a:pt x="4777" y="8095"/>
                      <a:pt x="4233" y="8262"/>
                    </a:cubicBezTo>
                    <a:cubicBezTo>
                      <a:pt x="4568" y="7886"/>
                      <a:pt x="4965" y="7572"/>
                      <a:pt x="5447" y="7321"/>
                    </a:cubicBezTo>
                    <a:cubicBezTo>
                      <a:pt x="5488" y="7300"/>
                      <a:pt x="5488" y="7237"/>
                      <a:pt x="5488" y="7195"/>
                    </a:cubicBezTo>
                    <a:close/>
                    <a:moveTo>
                      <a:pt x="6074" y="7949"/>
                    </a:moveTo>
                    <a:lnTo>
                      <a:pt x="6304" y="8262"/>
                    </a:lnTo>
                    <a:cubicBezTo>
                      <a:pt x="5886" y="8472"/>
                      <a:pt x="5447" y="8660"/>
                      <a:pt x="4986" y="8785"/>
                    </a:cubicBezTo>
                    <a:cubicBezTo>
                      <a:pt x="5300" y="8493"/>
                      <a:pt x="5677" y="8221"/>
                      <a:pt x="6074" y="7949"/>
                    </a:cubicBezTo>
                    <a:close/>
                    <a:moveTo>
                      <a:pt x="5091" y="8283"/>
                    </a:moveTo>
                    <a:lnTo>
                      <a:pt x="5091" y="8283"/>
                    </a:lnTo>
                    <a:cubicBezTo>
                      <a:pt x="4840" y="8493"/>
                      <a:pt x="4568" y="8723"/>
                      <a:pt x="4317" y="8995"/>
                    </a:cubicBezTo>
                    <a:cubicBezTo>
                      <a:pt x="4296" y="9016"/>
                      <a:pt x="4296" y="9057"/>
                      <a:pt x="4254" y="9057"/>
                    </a:cubicBezTo>
                    <a:cubicBezTo>
                      <a:pt x="4212" y="8890"/>
                      <a:pt x="4128" y="8765"/>
                      <a:pt x="4086" y="8597"/>
                    </a:cubicBezTo>
                    <a:cubicBezTo>
                      <a:pt x="4421" y="8493"/>
                      <a:pt x="4756" y="8409"/>
                      <a:pt x="5091" y="8283"/>
                    </a:cubicBezTo>
                    <a:close/>
                    <a:moveTo>
                      <a:pt x="4923" y="9120"/>
                    </a:moveTo>
                    <a:lnTo>
                      <a:pt x="4923" y="9120"/>
                    </a:lnTo>
                    <a:cubicBezTo>
                      <a:pt x="4756" y="9267"/>
                      <a:pt x="4610" y="9371"/>
                      <a:pt x="4442" y="9497"/>
                    </a:cubicBezTo>
                    <a:cubicBezTo>
                      <a:pt x="4421" y="9413"/>
                      <a:pt x="4358" y="9329"/>
                      <a:pt x="4338" y="9267"/>
                    </a:cubicBezTo>
                    <a:lnTo>
                      <a:pt x="4338" y="9267"/>
                    </a:lnTo>
                    <a:cubicBezTo>
                      <a:pt x="4348" y="9277"/>
                      <a:pt x="4364" y="9282"/>
                      <a:pt x="4382" y="9282"/>
                    </a:cubicBezTo>
                    <a:cubicBezTo>
                      <a:pt x="4400" y="9282"/>
                      <a:pt x="4421" y="9277"/>
                      <a:pt x="4442" y="9267"/>
                    </a:cubicBezTo>
                    <a:cubicBezTo>
                      <a:pt x="4589" y="9225"/>
                      <a:pt x="4756" y="9183"/>
                      <a:pt x="4923" y="9120"/>
                    </a:cubicBezTo>
                    <a:close/>
                    <a:moveTo>
                      <a:pt x="6451" y="8534"/>
                    </a:moveTo>
                    <a:cubicBezTo>
                      <a:pt x="6555" y="8660"/>
                      <a:pt x="6639" y="8785"/>
                      <a:pt x="6744" y="8890"/>
                    </a:cubicBezTo>
                    <a:cubicBezTo>
                      <a:pt x="6729" y="8876"/>
                      <a:pt x="6695" y="8851"/>
                      <a:pt x="6661" y="8851"/>
                    </a:cubicBezTo>
                    <a:cubicBezTo>
                      <a:pt x="6646" y="8851"/>
                      <a:pt x="6631" y="8856"/>
                      <a:pt x="6618" y="8869"/>
                    </a:cubicBezTo>
                    <a:lnTo>
                      <a:pt x="4840" y="9581"/>
                    </a:lnTo>
                    <a:cubicBezTo>
                      <a:pt x="5342" y="9183"/>
                      <a:pt x="5886" y="8848"/>
                      <a:pt x="6451" y="8534"/>
                    </a:cubicBezTo>
                    <a:close/>
                    <a:moveTo>
                      <a:pt x="5677" y="9601"/>
                    </a:moveTo>
                    <a:cubicBezTo>
                      <a:pt x="5384" y="9832"/>
                      <a:pt x="5133" y="10104"/>
                      <a:pt x="4840" y="10355"/>
                    </a:cubicBezTo>
                    <a:cubicBezTo>
                      <a:pt x="4777" y="10229"/>
                      <a:pt x="4735" y="10104"/>
                      <a:pt x="4672" y="9999"/>
                    </a:cubicBezTo>
                    <a:cubicBezTo>
                      <a:pt x="5028" y="9853"/>
                      <a:pt x="5342" y="9727"/>
                      <a:pt x="5677" y="9601"/>
                    </a:cubicBezTo>
                    <a:close/>
                    <a:moveTo>
                      <a:pt x="6770" y="8980"/>
                    </a:moveTo>
                    <a:cubicBezTo>
                      <a:pt x="6956" y="9187"/>
                      <a:pt x="7122" y="9394"/>
                      <a:pt x="7267" y="9622"/>
                    </a:cubicBezTo>
                    <a:cubicBezTo>
                      <a:pt x="7256" y="9612"/>
                      <a:pt x="7235" y="9607"/>
                      <a:pt x="7212" y="9607"/>
                    </a:cubicBezTo>
                    <a:cubicBezTo>
                      <a:pt x="7188" y="9607"/>
                      <a:pt x="7162" y="9612"/>
                      <a:pt x="7141" y="9622"/>
                    </a:cubicBezTo>
                    <a:cubicBezTo>
                      <a:pt x="6493" y="9957"/>
                      <a:pt x="5823" y="10250"/>
                      <a:pt x="5154" y="10480"/>
                    </a:cubicBezTo>
                    <a:cubicBezTo>
                      <a:pt x="5656" y="10020"/>
                      <a:pt x="6179" y="9581"/>
                      <a:pt x="6723" y="9183"/>
                    </a:cubicBezTo>
                    <a:cubicBezTo>
                      <a:pt x="6803" y="9123"/>
                      <a:pt x="6806" y="9025"/>
                      <a:pt x="6770" y="8980"/>
                    </a:cubicBezTo>
                    <a:close/>
                    <a:moveTo>
                      <a:pt x="7351" y="9706"/>
                    </a:moveTo>
                    <a:cubicBezTo>
                      <a:pt x="7455" y="9832"/>
                      <a:pt x="7539" y="9957"/>
                      <a:pt x="7643" y="10104"/>
                    </a:cubicBezTo>
                    <a:cubicBezTo>
                      <a:pt x="7455" y="10187"/>
                      <a:pt x="7288" y="10292"/>
                      <a:pt x="7120" y="10418"/>
                    </a:cubicBezTo>
                    <a:cubicBezTo>
                      <a:pt x="6639" y="10669"/>
                      <a:pt x="6137" y="10899"/>
                      <a:pt x="5614" y="11087"/>
                    </a:cubicBezTo>
                    <a:cubicBezTo>
                      <a:pt x="6116" y="10585"/>
                      <a:pt x="6660" y="10166"/>
                      <a:pt x="7288" y="9832"/>
                    </a:cubicBezTo>
                    <a:cubicBezTo>
                      <a:pt x="7330" y="9811"/>
                      <a:pt x="7351" y="9748"/>
                      <a:pt x="7351" y="9706"/>
                    </a:cubicBezTo>
                    <a:close/>
                    <a:moveTo>
                      <a:pt x="5865" y="10543"/>
                    </a:moveTo>
                    <a:cubicBezTo>
                      <a:pt x="5656" y="10731"/>
                      <a:pt x="5447" y="10899"/>
                      <a:pt x="5237" y="11108"/>
                    </a:cubicBezTo>
                    <a:cubicBezTo>
                      <a:pt x="5175" y="11003"/>
                      <a:pt x="5154" y="10899"/>
                      <a:pt x="5091" y="10836"/>
                    </a:cubicBezTo>
                    <a:cubicBezTo>
                      <a:pt x="5363" y="10731"/>
                      <a:pt x="5593" y="10648"/>
                      <a:pt x="5865" y="10543"/>
                    </a:cubicBezTo>
                    <a:close/>
                    <a:moveTo>
                      <a:pt x="5781" y="11359"/>
                    </a:moveTo>
                    <a:lnTo>
                      <a:pt x="5467" y="11589"/>
                    </a:lnTo>
                    <a:cubicBezTo>
                      <a:pt x="5447" y="11568"/>
                      <a:pt x="5447" y="11506"/>
                      <a:pt x="5405" y="11485"/>
                    </a:cubicBezTo>
                    <a:cubicBezTo>
                      <a:pt x="5551" y="11422"/>
                      <a:pt x="5656" y="11401"/>
                      <a:pt x="5781" y="11359"/>
                    </a:cubicBezTo>
                    <a:close/>
                    <a:moveTo>
                      <a:pt x="7769" y="10334"/>
                    </a:moveTo>
                    <a:cubicBezTo>
                      <a:pt x="7874" y="10480"/>
                      <a:pt x="7978" y="10648"/>
                      <a:pt x="8062" y="10794"/>
                    </a:cubicBezTo>
                    <a:cubicBezTo>
                      <a:pt x="7351" y="11129"/>
                      <a:pt x="6618" y="11422"/>
                      <a:pt x="5844" y="11631"/>
                    </a:cubicBezTo>
                    <a:cubicBezTo>
                      <a:pt x="6221" y="11338"/>
                      <a:pt x="6576" y="11066"/>
                      <a:pt x="6974" y="10794"/>
                    </a:cubicBezTo>
                    <a:lnTo>
                      <a:pt x="7769" y="10334"/>
                    </a:lnTo>
                    <a:close/>
                    <a:moveTo>
                      <a:pt x="7246" y="11464"/>
                    </a:moveTo>
                    <a:cubicBezTo>
                      <a:pt x="6744" y="11798"/>
                      <a:pt x="6283" y="12133"/>
                      <a:pt x="5823" y="12531"/>
                    </a:cubicBezTo>
                    <a:cubicBezTo>
                      <a:pt x="5781" y="12342"/>
                      <a:pt x="5698" y="12154"/>
                      <a:pt x="5656" y="12008"/>
                    </a:cubicBezTo>
                    <a:cubicBezTo>
                      <a:pt x="6200" y="11882"/>
                      <a:pt x="6723" y="11694"/>
                      <a:pt x="7246" y="11464"/>
                    </a:cubicBezTo>
                    <a:close/>
                    <a:moveTo>
                      <a:pt x="8188" y="11045"/>
                    </a:moveTo>
                    <a:cubicBezTo>
                      <a:pt x="8271" y="11171"/>
                      <a:pt x="8313" y="11275"/>
                      <a:pt x="8376" y="11380"/>
                    </a:cubicBezTo>
                    <a:cubicBezTo>
                      <a:pt x="7853" y="11673"/>
                      <a:pt x="7371" y="11966"/>
                      <a:pt x="6911" y="12342"/>
                    </a:cubicBezTo>
                    <a:cubicBezTo>
                      <a:pt x="6639" y="12468"/>
                      <a:pt x="6346" y="12573"/>
                      <a:pt x="6074" y="12656"/>
                    </a:cubicBezTo>
                    <a:cubicBezTo>
                      <a:pt x="6744" y="12091"/>
                      <a:pt x="7455" y="11526"/>
                      <a:pt x="8188" y="11045"/>
                    </a:cubicBezTo>
                    <a:close/>
                    <a:moveTo>
                      <a:pt x="8522" y="11673"/>
                    </a:moveTo>
                    <a:cubicBezTo>
                      <a:pt x="8606" y="11798"/>
                      <a:pt x="8648" y="11924"/>
                      <a:pt x="8732" y="12050"/>
                    </a:cubicBezTo>
                    <a:cubicBezTo>
                      <a:pt x="8752" y="12112"/>
                      <a:pt x="8815" y="12196"/>
                      <a:pt x="8836" y="12238"/>
                    </a:cubicBezTo>
                    <a:cubicBezTo>
                      <a:pt x="8020" y="12677"/>
                      <a:pt x="7162" y="13075"/>
                      <a:pt x="6283" y="13410"/>
                    </a:cubicBezTo>
                    <a:cubicBezTo>
                      <a:pt x="6493" y="13138"/>
                      <a:pt x="6744" y="12845"/>
                      <a:pt x="7016" y="12614"/>
                    </a:cubicBezTo>
                    <a:cubicBezTo>
                      <a:pt x="7560" y="12322"/>
                      <a:pt x="8062" y="12008"/>
                      <a:pt x="8522" y="11673"/>
                    </a:cubicBezTo>
                    <a:close/>
                    <a:moveTo>
                      <a:pt x="9004" y="12447"/>
                    </a:moveTo>
                    <a:cubicBezTo>
                      <a:pt x="9045" y="12531"/>
                      <a:pt x="9150" y="12614"/>
                      <a:pt x="9255" y="12656"/>
                    </a:cubicBezTo>
                    <a:cubicBezTo>
                      <a:pt x="8418" y="12970"/>
                      <a:pt x="7602" y="13347"/>
                      <a:pt x="6807" y="13723"/>
                    </a:cubicBezTo>
                    <a:cubicBezTo>
                      <a:pt x="6974" y="13598"/>
                      <a:pt x="7141" y="13451"/>
                      <a:pt x="7330" y="13305"/>
                    </a:cubicBezTo>
                    <a:cubicBezTo>
                      <a:pt x="7895" y="13054"/>
                      <a:pt x="8439" y="12761"/>
                      <a:pt x="9004" y="12447"/>
                    </a:cubicBezTo>
                    <a:close/>
                    <a:moveTo>
                      <a:pt x="409" y="1"/>
                    </a:moveTo>
                    <a:cubicBezTo>
                      <a:pt x="195" y="1"/>
                      <a:pt x="0" y="280"/>
                      <a:pt x="195" y="458"/>
                    </a:cubicBezTo>
                    <a:cubicBezTo>
                      <a:pt x="153" y="521"/>
                      <a:pt x="174" y="542"/>
                      <a:pt x="174" y="542"/>
                    </a:cubicBezTo>
                    <a:cubicBezTo>
                      <a:pt x="843" y="2780"/>
                      <a:pt x="1680" y="4894"/>
                      <a:pt x="2622" y="7007"/>
                    </a:cubicBezTo>
                    <a:cubicBezTo>
                      <a:pt x="3019" y="7969"/>
                      <a:pt x="3522" y="8911"/>
                      <a:pt x="4003" y="9853"/>
                    </a:cubicBezTo>
                    <a:cubicBezTo>
                      <a:pt x="3982" y="9894"/>
                      <a:pt x="3919" y="9915"/>
                      <a:pt x="3898" y="9957"/>
                    </a:cubicBezTo>
                    <a:cubicBezTo>
                      <a:pt x="3803" y="10053"/>
                      <a:pt x="3881" y="10235"/>
                      <a:pt x="4007" y="10235"/>
                    </a:cubicBezTo>
                    <a:cubicBezTo>
                      <a:pt x="4019" y="10235"/>
                      <a:pt x="4032" y="10233"/>
                      <a:pt x="4045" y="10229"/>
                    </a:cubicBezTo>
                    <a:cubicBezTo>
                      <a:pt x="4107" y="10187"/>
                      <a:pt x="4128" y="10187"/>
                      <a:pt x="4170" y="10166"/>
                    </a:cubicBezTo>
                    <a:lnTo>
                      <a:pt x="4254" y="10334"/>
                    </a:lnTo>
                    <a:cubicBezTo>
                      <a:pt x="4338" y="10480"/>
                      <a:pt x="4379" y="10627"/>
                      <a:pt x="4463" y="10752"/>
                    </a:cubicBezTo>
                    <a:cubicBezTo>
                      <a:pt x="4442" y="10815"/>
                      <a:pt x="4484" y="10941"/>
                      <a:pt x="4568" y="10962"/>
                    </a:cubicBezTo>
                    <a:cubicBezTo>
                      <a:pt x="4861" y="11589"/>
                      <a:pt x="5112" y="12154"/>
                      <a:pt x="5530" y="12740"/>
                    </a:cubicBezTo>
                    <a:cubicBezTo>
                      <a:pt x="5488" y="12782"/>
                      <a:pt x="5405" y="12845"/>
                      <a:pt x="5363" y="12887"/>
                    </a:cubicBezTo>
                    <a:cubicBezTo>
                      <a:pt x="5273" y="12977"/>
                      <a:pt x="5338" y="13129"/>
                      <a:pt x="5438" y="13129"/>
                    </a:cubicBezTo>
                    <a:cubicBezTo>
                      <a:pt x="5454" y="13129"/>
                      <a:pt x="5471" y="13125"/>
                      <a:pt x="5488" y="13117"/>
                    </a:cubicBezTo>
                    <a:cubicBezTo>
                      <a:pt x="5593" y="13096"/>
                      <a:pt x="5677" y="13075"/>
                      <a:pt x="5781" y="13012"/>
                    </a:cubicBezTo>
                    <a:lnTo>
                      <a:pt x="5802" y="13054"/>
                    </a:lnTo>
                    <a:cubicBezTo>
                      <a:pt x="5825" y="13071"/>
                      <a:pt x="5850" y="13079"/>
                      <a:pt x="5873" y="13079"/>
                    </a:cubicBezTo>
                    <a:cubicBezTo>
                      <a:pt x="5936" y="13079"/>
                      <a:pt x="5991" y="13025"/>
                      <a:pt x="5991" y="12949"/>
                    </a:cubicBezTo>
                    <a:lnTo>
                      <a:pt x="6367" y="12782"/>
                    </a:lnTo>
                    <a:lnTo>
                      <a:pt x="6367" y="12782"/>
                    </a:lnTo>
                    <a:cubicBezTo>
                      <a:pt x="6137" y="13012"/>
                      <a:pt x="5928" y="13284"/>
                      <a:pt x="5719" y="13577"/>
                    </a:cubicBezTo>
                    <a:cubicBezTo>
                      <a:pt x="5645" y="13688"/>
                      <a:pt x="5750" y="13814"/>
                      <a:pt x="5862" y="13814"/>
                    </a:cubicBezTo>
                    <a:cubicBezTo>
                      <a:pt x="5877" y="13814"/>
                      <a:pt x="5892" y="13812"/>
                      <a:pt x="5907" y="13807"/>
                    </a:cubicBezTo>
                    <a:cubicBezTo>
                      <a:pt x="6095" y="13723"/>
                      <a:pt x="6263" y="13682"/>
                      <a:pt x="6451" y="13598"/>
                    </a:cubicBezTo>
                    <a:lnTo>
                      <a:pt x="6451" y="13598"/>
                    </a:lnTo>
                    <a:cubicBezTo>
                      <a:pt x="6242" y="13765"/>
                      <a:pt x="6053" y="13912"/>
                      <a:pt x="5886" y="14058"/>
                    </a:cubicBezTo>
                    <a:cubicBezTo>
                      <a:pt x="5175" y="14247"/>
                      <a:pt x="4463" y="14435"/>
                      <a:pt x="3752" y="14581"/>
                    </a:cubicBezTo>
                    <a:cubicBezTo>
                      <a:pt x="3689" y="14623"/>
                      <a:pt x="3710" y="14728"/>
                      <a:pt x="3794" y="14728"/>
                    </a:cubicBezTo>
                    <a:cubicBezTo>
                      <a:pt x="4442" y="14623"/>
                      <a:pt x="5091" y="14539"/>
                      <a:pt x="5781" y="14435"/>
                    </a:cubicBezTo>
                    <a:cubicBezTo>
                      <a:pt x="5802" y="14445"/>
                      <a:pt x="5828" y="14451"/>
                      <a:pt x="5852" y="14451"/>
                    </a:cubicBezTo>
                    <a:cubicBezTo>
                      <a:pt x="5875" y="14451"/>
                      <a:pt x="5896" y="14445"/>
                      <a:pt x="5907" y="14435"/>
                    </a:cubicBezTo>
                    <a:cubicBezTo>
                      <a:pt x="5928" y="14435"/>
                      <a:pt x="5949" y="14414"/>
                      <a:pt x="5949" y="14414"/>
                    </a:cubicBezTo>
                    <a:cubicBezTo>
                      <a:pt x="6869" y="14267"/>
                      <a:pt x="7769" y="14121"/>
                      <a:pt x="8627" y="13828"/>
                    </a:cubicBezTo>
                    <a:cubicBezTo>
                      <a:pt x="8711" y="13807"/>
                      <a:pt x="8711" y="13723"/>
                      <a:pt x="8669" y="13682"/>
                    </a:cubicBezTo>
                    <a:cubicBezTo>
                      <a:pt x="9380" y="13577"/>
                      <a:pt x="10092" y="13472"/>
                      <a:pt x="10740" y="13263"/>
                    </a:cubicBezTo>
                    <a:cubicBezTo>
                      <a:pt x="10992" y="13186"/>
                      <a:pt x="10921" y="12838"/>
                      <a:pt x="10692" y="12838"/>
                    </a:cubicBezTo>
                    <a:cubicBezTo>
                      <a:pt x="10674" y="12838"/>
                      <a:pt x="10655" y="12840"/>
                      <a:pt x="10636" y="12845"/>
                    </a:cubicBezTo>
                    <a:cubicBezTo>
                      <a:pt x="9506" y="13054"/>
                      <a:pt x="8418" y="13514"/>
                      <a:pt x="7288" y="13786"/>
                    </a:cubicBezTo>
                    <a:lnTo>
                      <a:pt x="7267" y="13786"/>
                    </a:lnTo>
                    <a:cubicBezTo>
                      <a:pt x="7204" y="13786"/>
                      <a:pt x="7141" y="13807"/>
                      <a:pt x="7079" y="13807"/>
                    </a:cubicBezTo>
                    <a:cubicBezTo>
                      <a:pt x="8188" y="13263"/>
                      <a:pt x="9296" y="12761"/>
                      <a:pt x="10447" y="12342"/>
                    </a:cubicBezTo>
                    <a:cubicBezTo>
                      <a:pt x="10540" y="12287"/>
                      <a:pt x="10534" y="12148"/>
                      <a:pt x="10443" y="12148"/>
                    </a:cubicBezTo>
                    <a:cubicBezTo>
                      <a:pt x="10432" y="12148"/>
                      <a:pt x="10419" y="12150"/>
                      <a:pt x="10405" y="12154"/>
                    </a:cubicBezTo>
                    <a:cubicBezTo>
                      <a:pt x="10175" y="12238"/>
                      <a:pt x="9924" y="12322"/>
                      <a:pt x="9694" y="12426"/>
                    </a:cubicBezTo>
                    <a:cubicBezTo>
                      <a:pt x="9589" y="12342"/>
                      <a:pt x="9464" y="12238"/>
                      <a:pt x="9359" y="12133"/>
                    </a:cubicBezTo>
                    <a:cubicBezTo>
                      <a:pt x="9610" y="11966"/>
                      <a:pt x="9861" y="11819"/>
                      <a:pt x="10112" y="11631"/>
                    </a:cubicBezTo>
                    <a:cubicBezTo>
                      <a:pt x="10201" y="11560"/>
                      <a:pt x="10139" y="11429"/>
                      <a:pt x="10055" y="11429"/>
                    </a:cubicBezTo>
                    <a:cubicBezTo>
                      <a:pt x="10040" y="11429"/>
                      <a:pt x="10024" y="11433"/>
                      <a:pt x="10008" y="11443"/>
                    </a:cubicBezTo>
                    <a:cubicBezTo>
                      <a:pt x="9757" y="11631"/>
                      <a:pt x="9464" y="11798"/>
                      <a:pt x="9192" y="11945"/>
                    </a:cubicBezTo>
                    <a:cubicBezTo>
                      <a:pt x="9066" y="11757"/>
                      <a:pt x="8941" y="11589"/>
                      <a:pt x="8815" y="11380"/>
                    </a:cubicBezTo>
                    <a:cubicBezTo>
                      <a:pt x="8983" y="11213"/>
                      <a:pt x="9192" y="11066"/>
                      <a:pt x="9380" y="10899"/>
                    </a:cubicBezTo>
                    <a:cubicBezTo>
                      <a:pt x="9436" y="10861"/>
                      <a:pt x="9376" y="10791"/>
                      <a:pt x="9317" y="10791"/>
                    </a:cubicBezTo>
                    <a:cubicBezTo>
                      <a:pt x="9310" y="10791"/>
                      <a:pt x="9303" y="10792"/>
                      <a:pt x="9296" y="10794"/>
                    </a:cubicBezTo>
                    <a:cubicBezTo>
                      <a:pt x="9108" y="10899"/>
                      <a:pt x="8899" y="11024"/>
                      <a:pt x="8669" y="11129"/>
                    </a:cubicBezTo>
                    <a:cubicBezTo>
                      <a:pt x="8606" y="11024"/>
                      <a:pt x="8543" y="10899"/>
                      <a:pt x="8501" y="10794"/>
                    </a:cubicBezTo>
                    <a:cubicBezTo>
                      <a:pt x="8669" y="10669"/>
                      <a:pt x="8878" y="10543"/>
                      <a:pt x="9066" y="10397"/>
                    </a:cubicBezTo>
                    <a:cubicBezTo>
                      <a:pt x="9152" y="10345"/>
                      <a:pt x="9097" y="10208"/>
                      <a:pt x="9016" y="10208"/>
                    </a:cubicBezTo>
                    <a:cubicBezTo>
                      <a:pt x="8999" y="10208"/>
                      <a:pt x="8980" y="10214"/>
                      <a:pt x="8962" y="10229"/>
                    </a:cubicBezTo>
                    <a:cubicBezTo>
                      <a:pt x="8752" y="10334"/>
                      <a:pt x="8564" y="10459"/>
                      <a:pt x="8355" y="10564"/>
                    </a:cubicBezTo>
                    <a:cubicBezTo>
                      <a:pt x="8250" y="10376"/>
                      <a:pt x="8188" y="10229"/>
                      <a:pt x="8083" y="10062"/>
                    </a:cubicBezTo>
                    <a:lnTo>
                      <a:pt x="8104" y="10041"/>
                    </a:lnTo>
                    <a:cubicBezTo>
                      <a:pt x="8209" y="9971"/>
                      <a:pt x="8153" y="9812"/>
                      <a:pt x="8045" y="9812"/>
                    </a:cubicBezTo>
                    <a:cubicBezTo>
                      <a:pt x="8024" y="9812"/>
                      <a:pt x="8002" y="9818"/>
                      <a:pt x="7978" y="9832"/>
                    </a:cubicBezTo>
                    <a:cubicBezTo>
                      <a:pt x="7978" y="9832"/>
                      <a:pt x="7936" y="9832"/>
                      <a:pt x="7936" y="9853"/>
                    </a:cubicBezTo>
                    <a:cubicBezTo>
                      <a:pt x="7874" y="9727"/>
                      <a:pt x="7790" y="9601"/>
                      <a:pt x="7706" y="9497"/>
                    </a:cubicBezTo>
                    <a:cubicBezTo>
                      <a:pt x="7413" y="9078"/>
                      <a:pt x="7141" y="8660"/>
                      <a:pt x="6869" y="8241"/>
                    </a:cubicBezTo>
                    <a:cubicBezTo>
                      <a:pt x="6964" y="8147"/>
                      <a:pt x="6888" y="7984"/>
                      <a:pt x="6764" y="7984"/>
                    </a:cubicBezTo>
                    <a:cubicBezTo>
                      <a:pt x="6751" y="7984"/>
                      <a:pt x="6737" y="7986"/>
                      <a:pt x="6723" y="7990"/>
                    </a:cubicBezTo>
                    <a:cubicBezTo>
                      <a:pt x="6618" y="7844"/>
                      <a:pt x="6514" y="7677"/>
                      <a:pt x="6430" y="7551"/>
                    </a:cubicBezTo>
                    <a:cubicBezTo>
                      <a:pt x="6430" y="7530"/>
                      <a:pt x="6409" y="7509"/>
                      <a:pt x="6367" y="7467"/>
                    </a:cubicBezTo>
                    <a:lnTo>
                      <a:pt x="5907" y="6777"/>
                    </a:lnTo>
                    <a:lnTo>
                      <a:pt x="5593" y="6296"/>
                    </a:lnTo>
                    <a:cubicBezTo>
                      <a:pt x="5635" y="6254"/>
                      <a:pt x="5698" y="6212"/>
                      <a:pt x="5739" y="6170"/>
                    </a:cubicBezTo>
                    <a:cubicBezTo>
                      <a:pt x="5824" y="6085"/>
                      <a:pt x="5758" y="5959"/>
                      <a:pt x="5663" y="5959"/>
                    </a:cubicBezTo>
                    <a:cubicBezTo>
                      <a:pt x="5640" y="5959"/>
                      <a:pt x="5617" y="5966"/>
                      <a:pt x="5593" y="5982"/>
                    </a:cubicBezTo>
                    <a:cubicBezTo>
                      <a:pt x="5530" y="6003"/>
                      <a:pt x="5488" y="6044"/>
                      <a:pt x="5405" y="6065"/>
                    </a:cubicBezTo>
                    <a:cubicBezTo>
                      <a:pt x="4379" y="4601"/>
                      <a:pt x="3291" y="3178"/>
                      <a:pt x="2224" y="1755"/>
                    </a:cubicBezTo>
                    <a:lnTo>
                      <a:pt x="2224" y="1755"/>
                    </a:lnTo>
                    <a:cubicBezTo>
                      <a:pt x="2434" y="1860"/>
                      <a:pt x="2601" y="1964"/>
                      <a:pt x="2810" y="2090"/>
                    </a:cubicBezTo>
                    <a:cubicBezTo>
                      <a:pt x="3626" y="2613"/>
                      <a:pt x="4421" y="3178"/>
                      <a:pt x="5216" y="3701"/>
                    </a:cubicBezTo>
                    <a:cubicBezTo>
                      <a:pt x="7183" y="4956"/>
                      <a:pt x="8983" y="6463"/>
                      <a:pt x="10803" y="7949"/>
                    </a:cubicBezTo>
                    <a:cubicBezTo>
                      <a:pt x="10850" y="7991"/>
                      <a:pt x="10901" y="8009"/>
                      <a:pt x="10948" y="8009"/>
                    </a:cubicBezTo>
                    <a:cubicBezTo>
                      <a:pt x="11113" y="8009"/>
                      <a:pt x="11246" y="7797"/>
                      <a:pt x="11117" y="7635"/>
                    </a:cubicBezTo>
                    <a:cubicBezTo>
                      <a:pt x="9715" y="6149"/>
                      <a:pt x="8125" y="4894"/>
                      <a:pt x="6451" y="3743"/>
                    </a:cubicBezTo>
                    <a:cubicBezTo>
                      <a:pt x="4526" y="2404"/>
                      <a:pt x="2350" y="1651"/>
                      <a:pt x="592" y="81"/>
                    </a:cubicBezTo>
                    <a:cubicBezTo>
                      <a:pt x="536" y="25"/>
                      <a:pt x="472" y="1"/>
                      <a:pt x="4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7" name="Google Shape;807;p83"/>
            <p:cNvGrpSpPr/>
            <p:nvPr/>
          </p:nvGrpSpPr>
          <p:grpSpPr>
            <a:xfrm>
              <a:off x="5262143" y="1248071"/>
              <a:ext cx="3146412" cy="3146081"/>
              <a:chOff x="1326625" y="361050"/>
              <a:chExt cx="4985600" cy="4985075"/>
            </a:xfrm>
          </p:grpSpPr>
          <p:sp>
            <p:nvSpPr>
              <p:cNvPr id="808" name="Google Shape;808;p83"/>
              <p:cNvSpPr/>
              <p:nvPr/>
            </p:nvSpPr>
            <p:spPr>
              <a:xfrm>
                <a:off x="1326625" y="361050"/>
                <a:ext cx="4985600" cy="4985075"/>
              </a:xfrm>
              <a:custGeom>
                <a:avLst/>
                <a:gdLst/>
                <a:ahLst/>
                <a:cxnLst/>
                <a:rect l="l" t="t" r="r" b="b"/>
                <a:pathLst>
                  <a:path w="199424" h="199403" extrusionOk="0">
                    <a:moveTo>
                      <a:pt x="199277" y="105"/>
                    </a:moveTo>
                    <a:lnTo>
                      <a:pt x="199277" y="199297"/>
                    </a:lnTo>
                    <a:lnTo>
                      <a:pt x="105" y="199297"/>
                    </a:lnTo>
                    <a:lnTo>
                      <a:pt x="105" y="105"/>
                    </a:lnTo>
                    <a:close/>
                    <a:moveTo>
                      <a:pt x="0" y="0"/>
                    </a:moveTo>
                    <a:lnTo>
                      <a:pt x="0" y="199402"/>
                    </a:lnTo>
                    <a:lnTo>
                      <a:pt x="199423" y="199402"/>
                    </a:lnTo>
                    <a:lnTo>
                      <a:pt x="1994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83"/>
              <p:cNvSpPr/>
              <p:nvPr/>
            </p:nvSpPr>
            <p:spPr>
              <a:xfrm>
                <a:off x="1355375" y="389800"/>
                <a:ext cx="4927025" cy="4927550"/>
              </a:xfrm>
              <a:custGeom>
                <a:avLst/>
                <a:gdLst/>
                <a:ahLst/>
                <a:cxnLst/>
                <a:rect l="l" t="t" r="r" b="b"/>
                <a:pathLst>
                  <a:path w="197081" h="197102" extrusionOk="0">
                    <a:moveTo>
                      <a:pt x="196976" y="168"/>
                    </a:moveTo>
                    <a:lnTo>
                      <a:pt x="196976" y="196955"/>
                    </a:lnTo>
                    <a:lnTo>
                      <a:pt x="168" y="196955"/>
                    </a:lnTo>
                    <a:lnTo>
                      <a:pt x="168" y="168"/>
                    </a:lnTo>
                    <a:close/>
                    <a:moveTo>
                      <a:pt x="1" y="1"/>
                    </a:moveTo>
                    <a:lnTo>
                      <a:pt x="1" y="197101"/>
                    </a:lnTo>
                    <a:lnTo>
                      <a:pt x="197080" y="197101"/>
                    </a:lnTo>
                    <a:lnTo>
                      <a:pt x="1970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83"/>
              <p:cNvSpPr/>
              <p:nvPr/>
            </p:nvSpPr>
            <p:spPr>
              <a:xfrm>
                <a:off x="2152575" y="400275"/>
                <a:ext cx="3175" cy="48972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95888" extrusionOk="0">
                    <a:moveTo>
                      <a:pt x="1" y="0"/>
                    </a:moveTo>
                    <a:lnTo>
                      <a:pt x="1" y="195887"/>
                    </a:lnTo>
                    <a:lnTo>
                      <a:pt x="126" y="195887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83"/>
              <p:cNvSpPr/>
              <p:nvPr/>
            </p:nvSpPr>
            <p:spPr>
              <a:xfrm>
                <a:off x="3817575" y="402875"/>
                <a:ext cx="3675" cy="48977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95909" extrusionOk="0">
                    <a:moveTo>
                      <a:pt x="0" y="1"/>
                    </a:moveTo>
                    <a:lnTo>
                      <a:pt x="0" y="195909"/>
                    </a:lnTo>
                    <a:lnTo>
                      <a:pt x="147" y="195909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83"/>
              <p:cNvSpPr/>
              <p:nvPr/>
            </p:nvSpPr>
            <p:spPr>
              <a:xfrm>
                <a:off x="4927575" y="406550"/>
                <a:ext cx="3150" cy="489772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95909" extrusionOk="0">
                    <a:moveTo>
                      <a:pt x="0" y="0"/>
                    </a:moveTo>
                    <a:lnTo>
                      <a:pt x="0" y="195908"/>
                    </a:lnTo>
                    <a:lnTo>
                      <a:pt x="126" y="195908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83"/>
              <p:cNvSpPr/>
              <p:nvPr/>
            </p:nvSpPr>
            <p:spPr>
              <a:xfrm>
                <a:off x="6037050" y="409675"/>
                <a:ext cx="3150" cy="48972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95888" extrusionOk="0">
                    <a:moveTo>
                      <a:pt x="0" y="1"/>
                    </a:moveTo>
                    <a:lnTo>
                      <a:pt x="0" y="195888"/>
                    </a:lnTo>
                    <a:lnTo>
                      <a:pt x="126" y="195888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83"/>
              <p:cNvSpPr/>
              <p:nvPr/>
            </p:nvSpPr>
            <p:spPr>
              <a:xfrm>
                <a:off x="5482575" y="409675"/>
                <a:ext cx="3150" cy="48972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95888" extrusionOk="0">
                    <a:moveTo>
                      <a:pt x="0" y="1"/>
                    </a:moveTo>
                    <a:lnTo>
                      <a:pt x="0" y="195888"/>
                    </a:lnTo>
                    <a:lnTo>
                      <a:pt x="126" y="195888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83"/>
              <p:cNvSpPr/>
              <p:nvPr/>
            </p:nvSpPr>
            <p:spPr>
              <a:xfrm>
                <a:off x="4372575" y="409675"/>
                <a:ext cx="3150" cy="48972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95888" extrusionOk="0">
                    <a:moveTo>
                      <a:pt x="0" y="1"/>
                    </a:moveTo>
                    <a:lnTo>
                      <a:pt x="0" y="195888"/>
                    </a:lnTo>
                    <a:lnTo>
                      <a:pt x="126" y="195888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83"/>
              <p:cNvSpPr/>
              <p:nvPr/>
            </p:nvSpPr>
            <p:spPr>
              <a:xfrm>
                <a:off x="3262575" y="409675"/>
                <a:ext cx="3150" cy="48972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95888" extrusionOk="0">
                    <a:moveTo>
                      <a:pt x="0" y="1"/>
                    </a:moveTo>
                    <a:lnTo>
                      <a:pt x="0" y="195888"/>
                    </a:lnTo>
                    <a:lnTo>
                      <a:pt x="126" y="195888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83"/>
              <p:cNvSpPr/>
              <p:nvPr/>
            </p:nvSpPr>
            <p:spPr>
              <a:xfrm>
                <a:off x="2707575" y="409675"/>
                <a:ext cx="3175" cy="48972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95888" extrusionOk="0">
                    <a:moveTo>
                      <a:pt x="0" y="1"/>
                    </a:moveTo>
                    <a:lnTo>
                      <a:pt x="0" y="195888"/>
                    </a:lnTo>
                    <a:lnTo>
                      <a:pt x="126" y="195888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83"/>
              <p:cNvSpPr/>
              <p:nvPr/>
            </p:nvSpPr>
            <p:spPr>
              <a:xfrm>
                <a:off x="1597575" y="409675"/>
                <a:ext cx="3175" cy="48972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95888" extrusionOk="0">
                    <a:moveTo>
                      <a:pt x="1" y="1"/>
                    </a:moveTo>
                    <a:lnTo>
                      <a:pt x="1" y="195888"/>
                    </a:lnTo>
                    <a:lnTo>
                      <a:pt x="126" y="195888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83"/>
              <p:cNvSpPr/>
              <p:nvPr/>
            </p:nvSpPr>
            <p:spPr>
              <a:xfrm>
                <a:off x="1345975" y="1187000"/>
                <a:ext cx="494687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197875" h="126" extrusionOk="0">
                    <a:moveTo>
                      <a:pt x="0" y="0"/>
                    </a:moveTo>
                    <a:lnTo>
                      <a:pt x="0" y="126"/>
                    </a:lnTo>
                    <a:lnTo>
                      <a:pt x="197875" y="126"/>
                    </a:lnTo>
                    <a:lnTo>
                      <a:pt x="197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83"/>
              <p:cNvSpPr/>
              <p:nvPr/>
            </p:nvSpPr>
            <p:spPr>
              <a:xfrm>
                <a:off x="1345975" y="2852000"/>
                <a:ext cx="4946875" cy="3675"/>
              </a:xfrm>
              <a:custGeom>
                <a:avLst/>
                <a:gdLst/>
                <a:ahLst/>
                <a:cxnLst/>
                <a:rect l="l" t="t" r="r" b="b"/>
                <a:pathLst>
                  <a:path w="197875" h="147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197875" y="147"/>
                    </a:lnTo>
                    <a:lnTo>
                      <a:pt x="197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83"/>
              <p:cNvSpPr/>
              <p:nvPr/>
            </p:nvSpPr>
            <p:spPr>
              <a:xfrm>
                <a:off x="1345975" y="3962000"/>
                <a:ext cx="494687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197875" h="126" extrusionOk="0">
                    <a:moveTo>
                      <a:pt x="0" y="0"/>
                    </a:moveTo>
                    <a:lnTo>
                      <a:pt x="0" y="126"/>
                    </a:lnTo>
                    <a:lnTo>
                      <a:pt x="197875" y="126"/>
                    </a:lnTo>
                    <a:lnTo>
                      <a:pt x="197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83"/>
              <p:cNvSpPr/>
              <p:nvPr/>
            </p:nvSpPr>
            <p:spPr>
              <a:xfrm>
                <a:off x="1345975" y="5071475"/>
                <a:ext cx="494687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197875" h="126" extrusionOk="0">
                    <a:moveTo>
                      <a:pt x="0" y="0"/>
                    </a:moveTo>
                    <a:lnTo>
                      <a:pt x="0" y="126"/>
                    </a:lnTo>
                    <a:lnTo>
                      <a:pt x="197875" y="126"/>
                    </a:lnTo>
                    <a:lnTo>
                      <a:pt x="197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83"/>
              <p:cNvSpPr/>
              <p:nvPr/>
            </p:nvSpPr>
            <p:spPr>
              <a:xfrm>
                <a:off x="1345975" y="4517000"/>
                <a:ext cx="494687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197875" h="126" extrusionOk="0">
                    <a:moveTo>
                      <a:pt x="0" y="0"/>
                    </a:moveTo>
                    <a:lnTo>
                      <a:pt x="0" y="126"/>
                    </a:lnTo>
                    <a:lnTo>
                      <a:pt x="197875" y="126"/>
                    </a:lnTo>
                    <a:lnTo>
                      <a:pt x="197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83"/>
              <p:cNvSpPr/>
              <p:nvPr/>
            </p:nvSpPr>
            <p:spPr>
              <a:xfrm>
                <a:off x="1345975" y="3407000"/>
                <a:ext cx="494687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197875" h="126" extrusionOk="0">
                    <a:moveTo>
                      <a:pt x="0" y="0"/>
                    </a:moveTo>
                    <a:lnTo>
                      <a:pt x="0" y="126"/>
                    </a:lnTo>
                    <a:lnTo>
                      <a:pt x="197875" y="126"/>
                    </a:lnTo>
                    <a:lnTo>
                      <a:pt x="197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83"/>
              <p:cNvSpPr/>
              <p:nvPr/>
            </p:nvSpPr>
            <p:spPr>
              <a:xfrm>
                <a:off x="1345975" y="2297000"/>
                <a:ext cx="494687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197875" h="126" extrusionOk="0">
                    <a:moveTo>
                      <a:pt x="0" y="0"/>
                    </a:moveTo>
                    <a:lnTo>
                      <a:pt x="0" y="126"/>
                    </a:lnTo>
                    <a:lnTo>
                      <a:pt x="197875" y="126"/>
                    </a:lnTo>
                    <a:lnTo>
                      <a:pt x="197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83"/>
              <p:cNvSpPr/>
              <p:nvPr/>
            </p:nvSpPr>
            <p:spPr>
              <a:xfrm>
                <a:off x="1345975" y="1742000"/>
                <a:ext cx="494687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197875" h="126" extrusionOk="0">
                    <a:moveTo>
                      <a:pt x="0" y="0"/>
                    </a:moveTo>
                    <a:lnTo>
                      <a:pt x="0" y="126"/>
                    </a:lnTo>
                    <a:lnTo>
                      <a:pt x="197875" y="126"/>
                    </a:lnTo>
                    <a:lnTo>
                      <a:pt x="197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83"/>
              <p:cNvSpPr/>
              <p:nvPr/>
            </p:nvSpPr>
            <p:spPr>
              <a:xfrm>
                <a:off x="1345975" y="632000"/>
                <a:ext cx="4946875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97875" h="127" extrusionOk="0">
                    <a:moveTo>
                      <a:pt x="0" y="0"/>
                    </a:moveTo>
                    <a:lnTo>
                      <a:pt x="0" y="126"/>
                    </a:lnTo>
                    <a:lnTo>
                      <a:pt x="197875" y="126"/>
                    </a:lnTo>
                    <a:lnTo>
                      <a:pt x="197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83"/>
              <p:cNvSpPr/>
              <p:nvPr/>
            </p:nvSpPr>
            <p:spPr>
              <a:xfrm>
                <a:off x="2643750" y="1128400"/>
                <a:ext cx="2344525" cy="2345050"/>
              </a:xfrm>
              <a:custGeom>
                <a:avLst/>
                <a:gdLst/>
                <a:ahLst/>
                <a:cxnLst/>
                <a:rect l="l" t="t" r="r" b="b"/>
                <a:pathLst>
                  <a:path w="93781" h="93802" extrusionOk="0">
                    <a:moveTo>
                      <a:pt x="46891" y="168"/>
                    </a:moveTo>
                    <a:cubicBezTo>
                      <a:pt x="72669" y="168"/>
                      <a:pt x="93634" y="21113"/>
                      <a:pt x="93655" y="46933"/>
                    </a:cubicBezTo>
                    <a:cubicBezTo>
                      <a:pt x="93655" y="72731"/>
                      <a:pt x="72669" y="93697"/>
                      <a:pt x="46891" y="93697"/>
                    </a:cubicBezTo>
                    <a:cubicBezTo>
                      <a:pt x="21092" y="93697"/>
                      <a:pt x="126" y="72731"/>
                      <a:pt x="126" y="46933"/>
                    </a:cubicBezTo>
                    <a:cubicBezTo>
                      <a:pt x="126" y="21155"/>
                      <a:pt x="21092" y="168"/>
                      <a:pt x="46891" y="168"/>
                    </a:cubicBezTo>
                    <a:close/>
                    <a:moveTo>
                      <a:pt x="46891" y="1"/>
                    </a:moveTo>
                    <a:cubicBezTo>
                      <a:pt x="34357" y="1"/>
                      <a:pt x="22556" y="4897"/>
                      <a:pt x="13727" y="13748"/>
                    </a:cubicBezTo>
                    <a:cubicBezTo>
                      <a:pt x="4855" y="22619"/>
                      <a:pt x="1" y="34378"/>
                      <a:pt x="1" y="46912"/>
                    </a:cubicBezTo>
                    <a:cubicBezTo>
                      <a:pt x="1" y="59445"/>
                      <a:pt x="4876" y="71225"/>
                      <a:pt x="13727" y="80076"/>
                    </a:cubicBezTo>
                    <a:cubicBezTo>
                      <a:pt x="22598" y="88947"/>
                      <a:pt x="34357" y="93802"/>
                      <a:pt x="46891" y="93802"/>
                    </a:cubicBezTo>
                    <a:cubicBezTo>
                      <a:pt x="59424" y="93802"/>
                      <a:pt x="71183" y="88905"/>
                      <a:pt x="80055" y="80076"/>
                    </a:cubicBezTo>
                    <a:cubicBezTo>
                      <a:pt x="88905" y="71204"/>
                      <a:pt x="93780" y="59445"/>
                      <a:pt x="93780" y="46912"/>
                    </a:cubicBezTo>
                    <a:cubicBezTo>
                      <a:pt x="93780" y="34378"/>
                      <a:pt x="88884" y="22578"/>
                      <a:pt x="80055" y="13748"/>
                    </a:cubicBezTo>
                    <a:cubicBezTo>
                      <a:pt x="71183" y="4876"/>
                      <a:pt x="59424" y="1"/>
                      <a:pt x="468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83"/>
              <p:cNvSpPr/>
              <p:nvPr/>
            </p:nvSpPr>
            <p:spPr>
              <a:xfrm>
                <a:off x="2838875" y="1324050"/>
                <a:ext cx="1953775" cy="1953775"/>
              </a:xfrm>
              <a:custGeom>
                <a:avLst/>
                <a:gdLst/>
                <a:ahLst/>
                <a:cxnLst/>
                <a:rect l="l" t="t" r="r" b="b"/>
                <a:pathLst>
                  <a:path w="78151" h="78151" extrusionOk="0">
                    <a:moveTo>
                      <a:pt x="39086" y="147"/>
                    </a:moveTo>
                    <a:cubicBezTo>
                      <a:pt x="60553" y="147"/>
                      <a:pt x="78024" y="17618"/>
                      <a:pt x="78024" y="39086"/>
                    </a:cubicBezTo>
                    <a:cubicBezTo>
                      <a:pt x="78024" y="60553"/>
                      <a:pt x="60553" y="78025"/>
                      <a:pt x="39086" y="78025"/>
                    </a:cubicBezTo>
                    <a:cubicBezTo>
                      <a:pt x="17597" y="78025"/>
                      <a:pt x="147" y="60553"/>
                      <a:pt x="147" y="39086"/>
                    </a:cubicBezTo>
                    <a:cubicBezTo>
                      <a:pt x="147" y="17597"/>
                      <a:pt x="17597" y="147"/>
                      <a:pt x="39086" y="147"/>
                    </a:cubicBezTo>
                    <a:close/>
                    <a:moveTo>
                      <a:pt x="39086" y="0"/>
                    </a:moveTo>
                    <a:cubicBezTo>
                      <a:pt x="28624" y="0"/>
                      <a:pt x="18811" y="4060"/>
                      <a:pt x="11446" y="11446"/>
                    </a:cubicBezTo>
                    <a:cubicBezTo>
                      <a:pt x="4059" y="18811"/>
                      <a:pt x="0" y="28624"/>
                      <a:pt x="0" y="39086"/>
                    </a:cubicBezTo>
                    <a:cubicBezTo>
                      <a:pt x="0" y="49548"/>
                      <a:pt x="4059" y="59361"/>
                      <a:pt x="11446" y="66726"/>
                    </a:cubicBezTo>
                    <a:cubicBezTo>
                      <a:pt x="18811" y="74112"/>
                      <a:pt x="28645" y="78150"/>
                      <a:pt x="39086" y="78150"/>
                    </a:cubicBezTo>
                    <a:cubicBezTo>
                      <a:pt x="49527" y="78150"/>
                      <a:pt x="59361" y="74112"/>
                      <a:pt x="66726" y="66726"/>
                    </a:cubicBezTo>
                    <a:cubicBezTo>
                      <a:pt x="74112" y="59361"/>
                      <a:pt x="78150" y="49527"/>
                      <a:pt x="78150" y="39086"/>
                    </a:cubicBezTo>
                    <a:cubicBezTo>
                      <a:pt x="78150" y="28624"/>
                      <a:pt x="74112" y="18811"/>
                      <a:pt x="66726" y="11446"/>
                    </a:cubicBezTo>
                    <a:cubicBezTo>
                      <a:pt x="59361" y="4060"/>
                      <a:pt x="49547" y="0"/>
                      <a:pt x="390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83"/>
              <p:cNvSpPr/>
              <p:nvPr/>
            </p:nvSpPr>
            <p:spPr>
              <a:xfrm>
                <a:off x="3033975" y="1519150"/>
                <a:ext cx="1564075" cy="1564075"/>
              </a:xfrm>
              <a:custGeom>
                <a:avLst/>
                <a:gdLst/>
                <a:ahLst/>
                <a:cxnLst/>
                <a:rect l="l" t="t" r="r" b="b"/>
                <a:pathLst>
                  <a:path w="62563" h="62563" extrusionOk="0">
                    <a:moveTo>
                      <a:pt x="31282" y="126"/>
                    </a:moveTo>
                    <a:cubicBezTo>
                      <a:pt x="48460" y="126"/>
                      <a:pt x="62437" y="14103"/>
                      <a:pt x="62437" y="31282"/>
                    </a:cubicBezTo>
                    <a:cubicBezTo>
                      <a:pt x="62437" y="48460"/>
                      <a:pt x="48460" y="62437"/>
                      <a:pt x="31282" y="62437"/>
                    </a:cubicBezTo>
                    <a:cubicBezTo>
                      <a:pt x="14082" y="62437"/>
                      <a:pt x="126" y="48460"/>
                      <a:pt x="126" y="31282"/>
                    </a:cubicBezTo>
                    <a:cubicBezTo>
                      <a:pt x="126" y="14103"/>
                      <a:pt x="14103" y="126"/>
                      <a:pt x="31282" y="126"/>
                    </a:cubicBezTo>
                    <a:close/>
                    <a:moveTo>
                      <a:pt x="31282" y="1"/>
                    </a:moveTo>
                    <a:cubicBezTo>
                      <a:pt x="22912" y="1"/>
                      <a:pt x="15066" y="3244"/>
                      <a:pt x="9144" y="9145"/>
                    </a:cubicBezTo>
                    <a:cubicBezTo>
                      <a:pt x="3244" y="15066"/>
                      <a:pt x="1" y="22912"/>
                      <a:pt x="1" y="31282"/>
                    </a:cubicBezTo>
                    <a:cubicBezTo>
                      <a:pt x="1" y="39651"/>
                      <a:pt x="3244" y="47498"/>
                      <a:pt x="9144" y="53398"/>
                    </a:cubicBezTo>
                    <a:cubicBezTo>
                      <a:pt x="15066" y="59319"/>
                      <a:pt x="22912" y="62563"/>
                      <a:pt x="31282" y="62563"/>
                    </a:cubicBezTo>
                    <a:cubicBezTo>
                      <a:pt x="39651" y="62563"/>
                      <a:pt x="47497" y="59319"/>
                      <a:pt x="53398" y="53398"/>
                    </a:cubicBezTo>
                    <a:cubicBezTo>
                      <a:pt x="59319" y="47498"/>
                      <a:pt x="62562" y="39651"/>
                      <a:pt x="62562" y="31282"/>
                    </a:cubicBezTo>
                    <a:cubicBezTo>
                      <a:pt x="62562" y="22912"/>
                      <a:pt x="59319" y="15066"/>
                      <a:pt x="53398" y="9145"/>
                    </a:cubicBezTo>
                    <a:cubicBezTo>
                      <a:pt x="47497" y="3244"/>
                      <a:pt x="39651" y="1"/>
                      <a:pt x="312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83"/>
              <p:cNvSpPr/>
              <p:nvPr/>
            </p:nvSpPr>
            <p:spPr>
              <a:xfrm>
                <a:off x="3228575" y="1713750"/>
                <a:ext cx="1174350" cy="1173850"/>
              </a:xfrm>
              <a:custGeom>
                <a:avLst/>
                <a:gdLst/>
                <a:ahLst/>
                <a:cxnLst/>
                <a:rect l="l" t="t" r="r" b="b"/>
                <a:pathLst>
                  <a:path w="46974" h="46954" extrusionOk="0">
                    <a:moveTo>
                      <a:pt x="23498" y="147"/>
                    </a:moveTo>
                    <a:cubicBezTo>
                      <a:pt x="36366" y="147"/>
                      <a:pt x="46827" y="10609"/>
                      <a:pt x="46827" y="23456"/>
                    </a:cubicBezTo>
                    <a:cubicBezTo>
                      <a:pt x="46827" y="36345"/>
                      <a:pt x="36366" y="46807"/>
                      <a:pt x="23498" y="46807"/>
                    </a:cubicBezTo>
                    <a:cubicBezTo>
                      <a:pt x="10630" y="46807"/>
                      <a:pt x="168" y="36345"/>
                      <a:pt x="168" y="23456"/>
                    </a:cubicBezTo>
                    <a:cubicBezTo>
                      <a:pt x="168" y="10609"/>
                      <a:pt x="10630" y="147"/>
                      <a:pt x="23498" y="147"/>
                    </a:cubicBezTo>
                    <a:close/>
                    <a:moveTo>
                      <a:pt x="23498" y="1"/>
                    </a:moveTo>
                    <a:cubicBezTo>
                      <a:pt x="17221" y="1"/>
                      <a:pt x="11299" y="2470"/>
                      <a:pt x="6884" y="6884"/>
                    </a:cubicBezTo>
                    <a:cubicBezTo>
                      <a:pt x="2469" y="11341"/>
                      <a:pt x="0" y="17179"/>
                      <a:pt x="0" y="23456"/>
                    </a:cubicBezTo>
                    <a:cubicBezTo>
                      <a:pt x="0" y="29754"/>
                      <a:pt x="2469" y="35654"/>
                      <a:pt x="6884" y="40069"/>
                    </a:cubicBezTo>
                    <a:cubicBezTo>
                      <a:pt x="11341" y="44526"/>
                      <a:pt x="17221" y="46953"/>
                      <a:pt x="23498" y="46953"/>
                    </a:cubicBezTo>
                    <a:cubicBezTo>
                      <a:pt x="29775" y="46953"/>
                      <a:pt x="35654" y="44526"/>
                      <a:pt x="40111" y="40111"/>
                    </a:cubicBezTo>
                    <a:cubicBezTo>
                      <a:pt x="44526" y="35654"/>
                      <a:pt x="46974" y="29775"/>
                      <a:pt x="46974" y="23498"/>
                    </a:cubicBezTo>
                    <a:cubicBezTo>
                      <a:pt x="46974" y="17221"/>
                      <a:pt x="44526" y="11299"/>
                      <a:pt x="40111" y="6884"/>
                    </a:cubicBezTo>
                    <a:cubicBezTo>
                      <a:pt x="35654" y="2449"/>
                      <a:pt x="29775" y="1"/>
                      <a:pt x="2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83"/>
              <p:cNvSpPr/>
              <p:nvPr/>
            </p:nvSpPr>
            <p:spPr>
              <a:xfrm>
                <a:off x="3424200" y="1909375"/>
                <a:ext cx="783625" cy="783625"/>
              </a:xfrm>
              <a:custGeom>
                <a:avLst/>
                <a:gdLst/>
                <a:ahLst/>
                <a:cxnLst/>
                <a:rect l="l" t="t" r="r" b="b"/>
                <a:pathLst>
                  <a:path w="31345" h="31345" extrusionOk="0">
                    <a:moveTo>
                      <a:pt x="15673" y="126"/>
                    </a:moveTo>
                    <a:cubicBezTo>
                      <a:pt x="24251" y="126"/>
                      <a:pt x="31198" y="7115"/>
                      <a:pt x="31198" y="15673"/>
                    </a:cubicBezTo>
                    <a:cubicBezTo>
                      <a:pt x="31198" y="24230"/>
                      <a:pt x="24251" y="31198"/>
                      <a:pt x="15673" y="31198"/>
                    </a:cubicBezTo>
                    <a:cubicBezTo>
                      <a:pt x="7115" y="31198"/>
                      <a:pt x="126" y="24230"/>
                      <a:pt x="126" y="15673"/>
                    </a:cubicBezTo>
                    <a:cubicBezTo>
                      <a:pt x="126" y="7115"/>
                      <a:pt x="7094" y="126"/>
                      <a:pt x="15673" y="126"/>
                    </a:cubicBezTo>
                    <a:close/>
                    <a:moveTo>
                      <a:pt x="15673" y="1"/>
                    </a:moveTo>
                    <a:cubicBezTo>
                      <a:pt x="7031" y="1"/>
                      <a:pt x="1" y="7031"/>
                      <a:pt x="1" y="15673"/>
                    </a:cubicBezTo>
                    <a:cubicBezTo>
                      <a:pt x="1" y="24293"/>
                      <a:pt x="7031" y="31345"/>
                      <a:pt x="15673" y="31345"/>
                    </a:cubicBezTo>
                    <a:cubicBezTo>
                      <a:pt x="24293" y="31345"/>
                      <a:pt x="31344" y="24293"/>
                      <a:pt x="31344" y="15673"/>
                    </a:cubicBezTo>
                    <a:cubicBezTo>
                      <a:pt x="31344" y="7031"/>
                      <a:pt x="24293" y="1"/>
                      <a:pt x="156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83"/>
              <p:cNvSpPr/>
              <p:nvPr/>
            </p:nvSpPr>
            <p:spPr>
              <a:xfrm>
                <a:off x="3619325" y="2103975"/>
                <a:ext cx="393375" cy="393925"/>
              </a:xfrm>
              <a:custGeom>
                <a:avLst/>
                <a:gdLst/>
                <a:ahLst/>
                <a:cxnLst/>
                <a:rect l="l" t="t" r="r" b="b"/>
                <a:pathLst>
                  <a:path w="15735" h="15757" extrusionOk="0">
                    <a:moveTo>
                      <a:pt x="7868" y="147"/>
                    </a:moveTo>
                    <a:cubicBezTo>
                      <a:pt x="12136" y="147"/>
                      <a:pt x="15609" y="3620"/>
                      <a:pt x="15609" y="7889"/>
                    </a:cubicBezTo>
                    <a:cubicBezTo>
                      <a:pt x="15609" y="12157"/>
                      <a:pt x="12136" y="15630"/>
                      <a:pt x="7868" y="15630"/>
                    </a:cubicBezTo>
                    <a:cubicBezTo>
                      <a:pt x="3599" y="15630"/>
                      <a:pt x="126" y="12157"/>
                      <a:pt x="126" y="7889"/>
                    </a:cubicBezTo>
                    <a:cubicBezTo>
                      <a:pt x="126" y="3620"/>
                      <a:pt x="3599" y="147"/>
                      <a:pt x="7868" y="147"/>
                    </a:cubicBezTo>
                    <a:close/>
                    <a:moveTo>
                      <a:pt x="7868" y="1"/>
                    </a:moveTo>
                    <a:cubicBezTo>
                      <a:pt x="3516" y="1"/>
                      <a:pt x="0" y="3537"/>
                      <a:pt x="0" y="7889"/>
                    </a:cubicBezTo>
                    <a:cubicBezTo>
                      <a:pt x="0" y="12220"/>
                      <a:pt x="3516" y="15756"/>
                      <a:pt x="7868" y="15756"/>
                    </a:cubicBezTo>
                    <a:cubicBezTo>
                      <a:pt x="12199" y="15756"/>
                      <a:pt x="15735" y="12220"/>
                      <a:pt x="15735" y="7889"/>
                    </a:cubicBezTo>
                    <a:cubicBezTo>
                      <a:pt x="15735" y="3537"/>
                      <a:pt x="12199" y="1"/>
                      <a:pt x="78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83"/>
              <p:cNvSpPr/>
              <p:nvPr/>
            </p:nvSpPr>
            <p:spPr>
              <a:xfrm>
                <a:off x="3813900" y="2301175"/>
                <a:ext cx="3175" cy="1170175"/>
              </a:xfrm>
              <a:custGeom>
                <a:avLst/>
                <a:gdLst/>
                <a:ahLst/>
                <a:cxnLst/>
                <a:rect l="l" t="t" r="r" b="b"/>
                <a:pathLst>
                  <a:path w="127" h="46807" extrusionOk="0">
                    <a:moveTo>
                      <a:pt x="1" y="1"/>
                    </a:moveTo>
                    <a:lnTo>
                      <a:pt x="1" y="46807"/>
                    </a:lnTo>
                    <a:lnTo>
                      <a:pt x="126" y="46807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83"/>
              <p:cNvSpPr/>
              <p:nvPr/>
            </p:nvSpPr>
            <p:spPr>
              <a:xfrm>
                <a:off x="3815475" y="2299100"/>
                <a:ext cx="1114200" cy="365125"/>
              </a:xfrm>
              <a:custGeom>
                <a:avLst/>
                <a:gdLst/>
                <a:ahLst/>
                <a:cxnLst/>
                <a:rect l="l" t="t" r="r" b="b"/>
                <a:pathLst>
                  <a:path w="44568" h="14605" extrusionOk="0">
                    <a:moveTo>
                      <a:pt x="43" y="0"/>
                    </a:moveTo>
                    <a:lnTo>
                      <a:pt x="1" y="126"/>
                    </a:lnTo>
                    <a:lnTo>
                      <a:pt x="44547" y="14605"/>
                    </a:lnTo>
                    <a:lnTo>
                      <a:pt x="44568" y="14479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83"/>
              <p:cNvSpPr/>
              <p:nvPr/>
            </p:nvSpPr>
            <p:spPr>
              <a:xfrm>
                <a:off x="3126575" y="1353350"/>
                <a:ext cx="690500" cy="948900"/>
              </a:xfrm>
              <a:custGeom>
                <a:avLst/>
                <a:gdLst/>
                <a:ahLst/>
                <a:cxnLst/>
                <a:rect l="l" t="t" r="r" b="b"/>
                <a:pathLst>
                  <a:path w="27620" h="37956" extrusionOk="0">
                    <a:moveTo>
                      <a:pt x="105" y="0"/>
                    </a:moveTo>
                    <a:lnTo>
                      <a:pt x="0" y="84"/>
                    </a:lnTo>
                    <a:lnTo>
                      <a:pt x="27515" y="37956"/>
                    </a:lnTo>
                    <a:lnTo>
                      <a:pt x="27619" y="3787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83"/>
              <p:cNvSpPr/>
              <p:nvPr/>
            </p:nvSpPr>
            <p:spPr>
              <a:xfrm>
                <a:off x="2702350" y="2299600"/>
                <a:ext cx="1114200" cy="364625"/>
              </a:xfrm>
              <a:custGeom>
                <a:avLst/>
                <a:gdLst/>
                <a:ahLst/>
                <a:cxnLst/>
                <a:rect l="l" t="t" r="r" b="b"/>
                <a:pathLst>
                  <a:path w="44568" h="14585" extrusionOk="0">
                    <a:moveTo>
                      <a:pt x="44526" y="1"/>
                    </a:moveTo>
                    <a:lnTo>
                      <a:pt x="0" y="14459"/>
                    </a:lnTo>
                    <a:lnTo>
                      <a:pt x="42" y="14585"/>
                    </a:lnTo>
                    <a:lnTo>
                      <a:pt x="44568" y="127"/>
                    </a:lnTo>
                    <a:lnTo>
                      <a:pt x="445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83"/>
              <p:cNvSpPr/>
              <p:nvPr/>
            </p:nvSpPr>
            <p:spPr>
              <a:xfrm>
                <a:off x="1682325" y="2939875"/>
                <a:ext cx="2053150" cy="2053150"/>
              </a:xfrm>
              <a:custGeom>
                <a:avLst/>
                <a:gdLst/>
                <a:ahLst/>
                <a:cxnLst/>
                <a:rect l="l" t="t" r="r" b="b"/>
                <a:pathLst>
                  <a:path w="82126" h="82126" extrusionOk="0">
                    <a:moveTo>
                      <a:pt x="41073" y="168"/>
                    </a:moveTo>
                    <a:cubicBezTo>
                      <a:pt x="63629" y="168"/>
                      <a:pt x="82000" y="18518"/>
                      <a:pt x="82000" y="41094"/>
                    </a:cubicBezTo>
                    <a:cubicBezTo>
                      <a:pt x="82000" y="63650"/>
                      <a:pt x="63608" y="82021"/>
                      <a:pt x="41073" y="82021"/>
                    </a:cubicBezTo>
                    <a:cubicBezTo>
                      <a:pt x="18518" y="82021"/>
                      <a:pt x="168" y="63608"/>
                      <a:pt x="168" y="41074"/>
                    </a:cubicBezTo>
                    <a:cubicBezTo>
                      <a:pt x="168" y="18518"/>
                      <a:pt x="18518" y="168"/>
                      <a:pt x="41073" y="168"/>
                    </a:cubicBezTo>
                    <a:close/>
                    <a:moveTo>
                      <a:pt x="41073" y="0"/>
                    </a:moveTo>
                    <a:cubicBezTo>
                      <a:pt x="30109" y="0"/>
                      <a:pt x="19773" y="4290"/>
                      <a:pt x="12031" y="12032"/>
                    </a:cubicBezTo>
                    <a:cubicBezTo>
                      <a:pt x="4269" y="19773"/>
                      <a:pt x="0" y="30110"/>
                      <a:pt x="0" y="41074"/>
                    </a:cubicBezTo>
                    <a:cubicBezTo>
                      <a:pt x="0" y="52017"/>
                      <a:pt x="4290" y="62353"/>
                      <a:pt x="12031" y="70095"/>
                    </a:cubicBezTo>
                    <a:cubicBezTo>
                      <a:pt x="19773" y="77857"/>
                      <a:pt x="30088" y="82126"/>
                      <a:pt x="41073" y="82126"/>
                    </a:cubicBezTo>
                    <a:cubicBezTo>
                      <a:pt x="52058" y="82126"/>
                      <a:pt x="62373" y="77857"/>
                      <a:pt x="70094" y="70095"/>
                    </a:cubicBezTo>
                    <a:cubicBezTo>
                      <a:pt x="77857" y="62353"/>
                      <a:pt x="82125" y="52017"/>
                      <a:pt x="82125" y="41074"/>
                    </a:cubicBezTo>
                    <a:cubicBezTo>
                      <a:pt x="82125" y="30110"/>
                      <a:pt x="77836" y="19773"/>
                      <a:pt x="70094" y="12032"/>
                    </a:cubicBezTo>
                    <a:cubicBezTo>
                      <a:pt x="62353" y="4269"/>
                      <a:pt x="52016" y="0"/>
                      <a:pt x="410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83"/>
              <p:cNvSpPr/>
              <p:nvPr/>
            </p:nvSpPr>
            <p:spPr>
              <a:xfrm>
                <a:off x="1852850" y="3110400"/>
                <a:ext cx="1712100" cy="1712100"/>
              </a:xfrm>
              <a:custGeom>
                <a:avLst/>
                <a:gdLst/>
                <a:ahLst/>
                <a:cxnLst/>
                <a:rect l="l" t="t" r="r" b="b"/>
                <a:pathLst>
                  <a:path w="68484" h="68484" extrusionOk="0">
                    <a:moveTo>
                      <a:pt x="34252" y="168"/>
                    </a:moveTo>
                    <a:cubicBezTo>
                      <a:pt x="53042" y="168"/>
                      <a:pt x="68358" y="15463"/>
                      <a:pt x="68358" y="34273"/>
                    </a:cubicBezTo>
                    <a:cubicBezTo>
                      <a:pt x="68358" y="53063"/>
                      <a:pt x="53042" y="68379"/>
                      <a:pt x="34252" y="68379"/>
                    </a:cubicBezTo>
                    <a:cubicBezTo>
                      <a:pt x="15442" y="68379"/>
                      <a:pt x="126" y="53063"/>
                      <a:pt x="126" y="34273"/>
                    </a:cubicBezTo>
                    <a:cubicBezTo>
                      <a:pt x="126" y="15463"/>
                      <a:pt x="15442" y="168"/>
                      <a:pt x="34252" y="168"/>
                    </a:cubicBezTo>
                    <a:close/>
                    <a:moveTo>
                      <a:pt x="34252" y="1"/>
                    </a:moveTo>
                    <a:cubicBezTo>
                      <a:pt x="25088" y="1"/>
                      <a:pt x="16488" y="3558"/>
                      <a:pt x="10023" y="10023"/>
                    </a:cubicBezTo>
                    <a:cubicBezTo>
                      <a:pt x="3557" y="16488"/>
                      <a:pt x="0" y="25088"/>
                      <a:pt x="0" y="34253"/>
                    </a:cubicBezTo>
                    <a:cubicBezTo>
                      <a:pt x="0" y="43396"/>
                      <a:pt x="3557" y="51996"/>
                      <a:pt x="10023" y="58461"/>
                    </a:cubicBezTo>
                    <a:cubicBezTo>
                      <a:pt x="16488" y="64927"/>
                      <a:pt x="25088" y="68484"/>
                      <a:pt x="34252" y="68484"/>
                    </a:cubicBezTo>
                    <a:cubicBezTo>
                      <a:pt x="43396" y="68484"/>
                      <a:pt x="51995" y="64927"/>
                      <a:pt x="58461" y="58461"/>
                    </a:cubicBezTo>
                    <a:cubicBezTo>
                      <a:pt x="64926" y="51996"/>
                      <a:pt x="68483" y="43396"/>
                      <a:pt x="68483" y="34253"/>
                    </a:cubicBezTo>
                    <a:cubicBezTo>
                      <a:pt x="68483" y="25088"/>
                      <a:pt x="64926" y="16488"/>
                      <a:pt x="58461" y="10023"/>
                    </a:cubicBezTo>
                    <a:cubicBezTo>
                      <a:pt x="51995" y="3558"/>
                      <a:pt x="43396" y="1"/>
                      <a:pt x="342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83"/>
              <p:cNvSpPr/>
              <p:nvPr/>
            </p:nvSpPr>
            <p:spPr>
              <a:xfrm>
                <a:off x="2023900" y="3280925"/>
                <a:ext cx="1370000" cy="1371050"/>
              </a:xfrm>
              <a:custGeom>
                <a:avLst/>
                <a:gdLst/>
                <a:ahLst/>
                <a:cxnLst/>
                <a:rect l="l" t="t" r="r" b="b"/>
                <a:pathLst>
                  <a:path w="54800" h="54842" extrusionOk="0">
                    <a:moveTo>
                      <a:pt x="27410" y="168"/>
                    </a:moveTo>
                    <a:cubicBezTo>
                      <a:pt x="42433" y="168"/>
                      <a:pt x="54653" y="12408"/>
                      <a:pt x="54653" y="27432"/>
                    </a:cubicBezTo>
                    <a:cubicBezTo>
                      <a:pt x="54653" y="42434"/>
                      <a:pt x="42412" y="54674"/>
                      <a:pt x="27410" y="54674"/>
                    </a:cubicBezTo>
                    <a:cubicBezTo>
                      <a:pt x="12387" y="54674"/>
                      <a:pt x="147" y="42434"/>
                      <a:pt x="147" y="27432"/>
                    </a:cubicBezTo>
                    <a:cubicBezTo>
                      <a:pt x="147" y="12408"/>
                      <a:pt x="12387" y="168"/>
                      <a:pt x="27410" y="168"/>
                    </a:cubicBezTo>
                    <a:close/>
                    <a:moveTo>
                      <a:pt x="27410" y="1"/>
                    </a:moveTo>
                    <a:cubicBezTo>
                      <a:pt x="20087" y="1"/>
                      <a:pt x="13203" y="2867"/>
                      <a:pt x="8014" y="8035"/>
                    </a:cubicBezTo>
                    <a:cubicBezTo>
                      <a:pt x="2846" y="13224"/>
                      <a:pt x="0" y="20087"/>
                      <a:pt x="0" y="27411"/>
                    </a:cubicBezTo>
                    <a:cubicBezTo>
                      <a:pt x="0" y="34734"/>
                      <a:pt x="2846" y="41618"/>
                      <a:pt x="8014" y="46807"/>
                    </a:cubicBezTo>
                    <a:cubicBezTo>
                      <a:pt x="13203" y="51975"/>
                      <a:pt x="20087" y="54841"/>
                      <a:pt x="27410" y="54841"/>
                    </a:cubicBezTo>
                    <a:cubicBezTo>
                      <a:pt x="34754" y="54841"/>
                      <a:pt x="41638" y="51975"/>
                      <a:pt x="46786" y="46807"/>
                    </a:cubicBezTo>
                    <a:cubicBezTo>
                      <a:pt x="51954" y="41618"/>
                      <a:pt x="54799" y="34734"/>
                      <a:pt x="54799" y="27411"/>
                    </a:cubicBezTo>
                    <a:cubicBezTo>
                      <a:pt x="54799" y="20087"/>
                      <a:pt x="51954" y="13224"/>
                      <a:pt x="46786" y="8035"/>
                    </a:cubicBezTo>
                    <a:cubicBezTo>
                      <a:pt x="41596" y="2867"/>
                      <a:pt x="34734" y="1"/>
                      <a:pt x="274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83"/>
              <p:cNvSpPr/>
              <p:nvPr/>
            </p:nvSpPr>
            <p:spPr>
              <a:xfrm>
                <a:off x="2194950" y="3453025"/>
                <a:ext cx="1027900" cy="1027900"/>
              </a:xfrm>
              <a:custGeom>
                <a:avLst/>
                <a:gdLst/>
                <a:ahLst/>
                <a:cxnLst/>
                <a:rect l="l" t="t" r="r" b="b"/>
                <a:pathLst>
                  <a:path w="41116" h="41116" extrusionOk="0">
                    <a:moveTo>
                      <a:pt x="20568" y="105"/>
                    </a:moveTo>
                    <a:cubicBezTo>
                      <a:pt x="31825" y="105"/>
                      <a:pt x="40990" y="9270"/>
                      <a:pt x="40990" y="20548"/>
                    </a:cubicBezTo>
                    <a:cubicBezTo>
                      <a:pt x="40990" y="31804"/>
                      <a:pt x="31825" y="40969"/>
                      <a:pt x="20568" y="40969"/>
                    </a:cubicBezTo>
                    <a:cubicBezTo>
                      <a:pt x="9290" y="40969"/>
                      <a:pt x="126" y="31804"/>
                      <a:pt x="126" y="20548"/>
                    </a:cubicBezTo>
                    <a:cubicBezTo>
                      <a:pt x="126" y="9270"/>
                      <a:pt x="9290" y="105"/>
                      <a:pt x="20568" y="105"/>
                    </a:cubicBezTo>
                    <a:close/>
                    <a:moveTo>
                      <a:pt x="20568" y="1"/>
                    </a:moveTo>
                    <a:cubicBezTo>
                      <a:pt x="9228" y="1"/>
                      <a:pt x="0" y="9228"/>
                      <a:pt x="0" y="20568"/>
                    </a:cubicBezTo>
                    <a:cubicBezTo>
                      <a:pt x="0" y="31888"/>
                      <a:pt x="9207" y="41115"/>
                      <a:pt x="20568" y="41115"/>
                    </a:cubicBezTo>
                    <a:cubicBezTo>
                      <a:pt x="31909" y="41115"/>
                      <a:pt x="41115" y="31888"/>
                      <a:pt x="41115" y="20568"/>
                    </a:cubicBezTo>
                    <a:cubicBezTo>
                      <a:pt x="41115" y="9228"/>
                      <a:pt x="31888" y="1"/>
                      <a:pt x="205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83"/>
              <p:cNvSpPr/>
              <p:nvPr/>
            </p:nvSpPr>
            <p:spPr>
              <a:xfrm>
                <a:off x="2365475" y="3623550"/>
                <a:ext cx="686850" cy="686850"/>
              </a:xfrm>
              <a:custGeom>
                <a:avLst/>
                <a:gdLst/>
                <a:ahLst/>
                <a:cxnLst/>
                <a:rect l="l" t="t" r="r" b="b"/>
                <a:pathLst>
                  <a:path w="27474" h="27474" extrusionOk="0">
                    <a:moveTo>
                      <a:pt x="13747" y="126"/>
                    </a:moveTo>
                    <a:cubicBezTo>
                      <a:pt x="21238" y="126"/>
                      <a:pt x="27348" y="6215"/>
                      <a:pt x="27348" y="13727"/>
                    </a:cubicBezTo>
                    <a:cubicBezTo>
                      <a:pt x="27348" y="21217"/>
                      <a:pt x="21238" y="27327"/>
                      <a:pt x="13747" y="27327"/>
                    </a:cubicBezTo>
                    <a:cubicBezTo>
                      <a:pt x="6236" y="27327"/>
                      <a:pt x="147" y="21217"/>
                      <a:pt x="147" y="13727"/>
                    </a:cubicBezTo>
                    <a:cubicBezTo>
                      <a:pt x="147" y="6215"/>
                      <a:pt x="6236" y="126"/>
                      <a:pt x="13747" y="126"/>
                    </a:cubicBezTo>
                    <a:close/>
                    <a:moveTo>
                      <a:pt x="13747" y="1"/>
                    </a:moveTo>
                    <a:cubicBezTo>
                      <a:pt x="6173" y="1"/>
                      <a:pt x="0" y="6194"/>
                      <a:pt x="0" y="13747"/>
                    </a:cubicBezTo>
                    <a:cubicBezTo>
                      <a:pt x="0" y="21301"/>
                      <a:pt x="6173" y="27473"/>
                      <a:pt x="13747" y="27473"/>
                    </a:cubicBezTo>
                    <a:cubicBezTo>
                      <a:pt x="21322" y="27473"/>
                      <a:pt x="27473" y="21301"/>
                      <a:pt x="27473" y="13747"/>
                    </a:cubicBezTo>
                    <a:cubicBezTo>
                      <a:pt x="27473" y="6194"/>
                      <a:pt x="21301" y="1"/>
                      <a:pt x="137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83"/>
              <p:cNvSpPr/>
              <p:nvPr/>
            </p:nvSpPr>
            <p:spPr>
              <a:xfrm>
                <a:off x="2536525" y="3794075"/>
                <a:ext cx="344750" cy="345275"/>
              </a:xfrm>
              <a:custGeom>
                <a:avLst/>
                <a:gdLst/>
                <a:ahLst/>
                <a:cxnLst/>
                <a:rect l="l" t="t" r="r" b="b"/>
                <a:pathLst>
                  <a:path w="13790" h="13811" extrusionOk="0">
                    <a:moveTo>
                      <a:pt x="6905" y="147"/>
                    </a:moveTo>
                    <a:cubicBezTo>
                      <a:pt x="10630" y="147"/>
                      <a:pt x="13664" y="3181"/>
                      <a:pt x="13664" y="6926"/>
                    </a:cubicBezTo>
                    <a:cubicBezTo>
                      <a:pt x="13664" y="10651"/>
                      <a:pt x="10630" y="13685"/>
                      <a:pt x="6905" y="13685"/>
                    </a:cubicBezTo>
                    <a:cubicBezTo>
                      <a:pt x="3160" y="13685"/>
                      <a:pt x="126" y="10651"/>
                      <a:pt x="126" y="6926"/>
                    </a:cubicBezTo>
                    <a:cubicBezTo>
                      <a:pt x="126" y="3181"/>
                      <a:pt x="3160" y="147"/>
                      <a:pt x="6905" y="147"/>
                    </a:cubicBezTo>
                    <a:close/>
                    <a:moveTo>
                      <a:pt x="6905" y="1"/>
                    </a:moveTo>
                    <a:cubicBezTo>
                      <a:pt x="3076" y="1"/>
                      <a:pt x="0" y="3077"/>
                      <a:pt x="0" y="6906"/>
                    </a:cubicBezTo>
                    <a:cubicBezTo>
                      <a:pt x="0" y="10714"/>
                      <a:pt x="3097" y="13810"/>
                      <a:pt x="6905" y="13810"/>
                    </a:cubicBezTo>
                    <a:cubicBezTo>
                      <a:pt x="10713" y="13810"/>
                      <a:pt x="13789" y="10714"/>
                      <a:pt x="13789" y="6906"/>
                    </a:cubicBezTo>
                    <a:cubicBezTo>
                      <a:pt x="13789" y="3077"/>
                      <a:pt x="10692" y="1"/>
                      <a:pt x="69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83"/>
              <p:cNvSpPr/>
              <p:nvPr/>
            </p:nvSpPr>
            <p:spPr>
              <a:xfrm>
                <a:off x="2707575" y="3966700"/>
                <a:ext cx="3175" cy="1025275"/>
              </a:xfrm>
              <a:custGeom>
                <a:avLst/>
                <a:gdLst/>
                <a:ahLst/>
                <a:cxnLst/>
                <a:rect l="l" t="t" r="r" b="b"/>
                <a:pathLst>
                  <a:path w="127" h="41011" extrusionOk="0">
                    <a:moveTo>
                      <a:pt x="0" y="1"/>
                    </a:moveTo>
                    <a:lnTo>
                      <a:pt x="0" y="41011"/>
                    </a:lnTo>
                    <a:lnTo>
                      <a:pt x="126" y="41011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83"/>
              <p:cNvSpPr/>
              <p:nvPr/>
            </p:nvSpPr>
            <p:spPr>
              <a:xfrm>
                <a:off x="2708625" y="3965125"/>
                <a:ext cx="976100" cy="320150"/>
              </a:xfrm>
              <a:custGeom>
                <a:avLst/>
                <a:gdLst/>
                <a:ahLst/>
                <a:cxnLst/>
                <a:rect l="l" t="t" r="r" b="b"/>
                <a:pathLst>
                  <a:path w="39044" h="12806" extrusionOk="0">
                    <a:moveTo>
                      <a:pt x="42" y="1"/>
                    </a:moveTo>
                    <a:lnTo>
                      <a:pt x="0" y="126"/>
                    </a:lnTo>
                    <a:lnTo>
                      <a:pt x="39002" y="12806"/>
                    </a:lnTo>
                    <a:lnTo>
                      <a:pt x="39044" y="12680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83"/>
              <p:cNvSpPr/>
              <p:nvPr/>
            </p:nvSpPr>
            <p:spPr>
              <a:xfrm>
                <a:off x="2707575" y="3136550"/>
                <a:ext cx="605775" cy="831225"/>
              </a:xfrm>
              <a:custGeom>
                <a:avLst/>
                <a:gdLst/>
                <a:ahLst/>
                <a:cxnLst/>
                <a:rect l="l" t="t" r="r" b="b"/>
                <a:pathLst>
                  <a:path w="24231" h="33249" extrusionOk="0">
                    <a:moveTo>
                      <a:pt x="24125" y="1"/>
                    </a:moveTo>
                    <a:lnTo>
                      <a:pt x="0" y="33165"/>
                    </a:lnTo>
                    <a:lnTo>
                      <a:pt x="126" y="33248"/>
                    </a:lnTo>
                    <a:lnTo>
                      <a:pt x="24230" y="84"/>
                    </a:lnTo>
                    <a:lnTo>
                      <a:pt x="24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83"/>
              <p:cNvSpPr/>
              <p:nvPr/>
            </p:nvSpPr>
            <p:spPr>
              <a:xfrm>
                <a:off x="2105500" y="3136550"/>
                <a:ext cx="605250" cy="831225"/>
              </a:xfrm>
              <a:custGeom>
                <a:avLst/>
                <a:gdLst/>
                <a:ahLst/>
                <a:cxnLst/>
                <a:rect l="l" t="t" r="r" b="b"/>
                <a:pathLst>
                  <a:path w="24210" h="33249" extrusionOk="0">
                    <a:moveTo>
                      <a:pt x="105" y="1"/>
                    </a:moveTo>
                    <a:lnTo>
                      <a:pt x="0" y="84"/>
                    </a:lnTo>
                    <a:lnTo>
                      <a:pt x="24083" y="33248"/>
                    </a:lnTo>
                    <a:lnTo>
                      <a:pt x="24209" y="33165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83"/>
              <p:cNvSpPr/>
              <p:nvPr/>
            </p:nvSpPr>
            <p:spPr>
              <a:xfrm>
                <a:off x="1733575" y="3965125"/>
                <a:ext cx="976125" cy="320150"/>
              </a:xfrm>
              <a:custGeom>
                <a:avLst/>
                <a:gdLst/>
                <a:ahLst/>
                <a:cxnLst/>
                <a:rect l="l" t="t" r="r" b="b"/>
                <a:pathLst>
                  <a:path w="39045" h="12806" extrusionOk="0">
                    <a:moveTo>
                      <a:pt x="39002" y="1"/>
                    </a:moveTo>
                    <a:lnTo>
                      <a:pt x="1" y="12680"/>
                    </a:lnTo>
                    <a:lnTo>
                      <a:pt x="43" y="12806"/>
                    </a:lnTo>
                    <a:lnTo>
                      <a:pt x="39044" y="126"/>
                    </a:lnTo>
                    <a:lnTo>
                      <a:pt x="390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83"/>
              <p:cNvSpPr/>
              <p:nvPr/>
            </p:nvSpPr>
            <p:spPr>
              <a:xfrm>
                <a:off x="4203100" y="389800"/>
                <a:ext cx="2076675" cy="2076700"/>
              </a:xfrm>
              <a:custGeom>
                <a:avLst/>
                <a:gdLst/>
                <a:ahLst/>
                <a:cxnLst/>
                <a:rect l="l" t="t" r="r" b="b"/>
                <a:pathLst>
                  <a:path w="83067" h="83068" extrusionOk="0">
                    <a:moveTo>
                      <a:pt x="41533" y="168"/>
                    </a:moveTo>
                    <a:cubicBezTo>
                      <a:pt x="64361" y="168"/>
                      <a:pt x="82899" y="18727"/>
                      <a:pt x="82899" y="41534"/>
                    </a:cubicBezTo>
                    <a:cubicBezTo>
                      <a:pt x="82899" y="64341"/>
                      <a:pt x="64340" y="82921"/>
                      <a:pt x="41533" y="82921"/>
                    </a:cubicBezTo>
                    <a:cubicBezTo>
                      <a:pt x="18727" y="82921"/>
                      <a:pt x="147" y="64341"/>
                      <a:pt x="147" y="41534"/>
                    </a:cubicBezTo>
                    <a:cubicBezTo>
                      <a:pt x="147" y="18727"/>
                      <a:pt x="18706" y="168"/>
                      <a:pt x="41533" y="168"/>
                    </a:cubicBezTo>
                    <a:close/>
                    <a:moveTo>
                      <a:pt x="41533" y="1"/>
                    </a:moveTo>
                    <a:cubicBezTo>
                      <a:pt x="30423" y="1"/>
                      <a:pt x="20003" y="4311"/>
                      <a:pt x="12157" y="12157"/>
                    </a:cubicBezTo>
                    <a:cubicBezTo>
                      <a:pt x="4310" y="20004"/>
                      <a:pt x="0" y="30424"/>
                      <a:pt x="0" y="41534"/>
                    </a:cubicBezTo>
                    <a:cubicBezTo>
                      <a:pt x="0" y="52645"/>
                      <a:pt x="4310" y="63065"/>
                      <a:pt x="12157" y="70911"/>
                    </a:cubicBezTo>
                    <a:cubicBezTo>
                      <a:pt x="20003" y="78757"/>
                      <a:pt x="30444" y="83068"/>
                      <a:pt x="41533" y="83068"/>
                    </a:cubicBezTo>
                    <a:cubicBezTo>
                      <a:pt x="52623" y="83068"/>
                      <a:pt x="63064" y="78736"/>
                      <a:pt x="70910" y="70911"/>
                    </a:cubicBezTo>
                    <a:cubicBezTo>
                      <a:pt x="78757" y="63065"/>
                      <a:pt x="83067" y="52645"/>
                      <a:pt x="83067" y="41534"/>
                    </a:cubicBezTo>
                    <a:cubicBezTo>
                      <a:pt x="83067" y="30424"/>
                      <a:pt x="78757" y="20004"/>
                      <a:pt x="70910" y="12157"/>
                    </a:cubicBezTo>
                    <a:cubicBezTo>
                      <a:pt x="63064" y="4311"/>
                      <a:pt x="52623" y="1"/>
                      <a:pt x="415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83"/>
              <p:cNvSpPr/>
              <p:nvPr/>
            </p:nvSpPr>
            <p:spPr>
              <a:xfrm>
                <a:off x="4376225" y="562950"/>
                <a:ext cx="1730425" cy="1730400"/>
              </a:xfrm>
              <a:custGeom>
                <a:avLst/>
                <a:gdLst/>
                <a:ahLst/>
                <a:cxnLst/>
                <a:rect l="l" t="t" r="r" b="b"/>
                <a:pathLst>
                  <a:path w="69217" h="69216" extrusionOk="0">
                    <a:moveTo>
                      <a:pt x="34608" y="147"/>
                    </a:moveTo>
                    <a:cubicBezTo>
                      <a:pt x="53628" y="147"/>
                      <a:pt x="69070" y="15589"/>
                      <a:pt x="69070" y="34608"/>
                    </a:cubicBezTo>
                    <a:cubicBezTo>
                      <a:pt x="69070" y="53628"/>
                      <a:pt x="53628" y="69090"/>
                      <a:pt x="34608" y="69090"/>
                    </a:cubicBezTo>
                    <a:cubicBezTo>
                      <a:pt x="15589" y="69090"/>
                      <a:pt x="126" y="53628"/>
                      <a:pt x="126" y="34608"/>
                    </a:cubicBezTo>
                    <a:cubicBezTo>
                      <a:pt x="126" y="15589"/>
                      <a:pt x="15589" y="147"/>
                      <a:pt x="34608" y="147"/>
                    </a:cubicBezTo>
                    <a:close/>
                    <a:moveTo>
                      <a:pt x="34608" y="1"/>
                    </a:moveTo>
                    <a:cubicBezTo>
                      <a:pt x="25339" y="1"/>
                      <a:pt x="16656" y="3599"/>
                      <a:pt x="10128" y="10128"/>
                    </a:cubicBezTo>
                    <a:cubicBezTo>
                      <a:pt x="3621" y="16677"/>
                      <a:pt x="1" y="25360"/>
                      <a:pt x="1" y="34608"/>
                    </a:cubicBezTo>
                    <a:cubicBezTo>
                      <a:pt x="1" y="43877"/>
                      <a:pt x="3579" y="52561"/>
                      <a:pt x="10128" y="59089"/>
                    </a:cubicBezTo>
                    <a:cubicBezTo>
                      <a:pt x="16656" y="65596"/>
                      <a:pt x="25339" y="69216"/>
                      <a:pt x="34608" y="69216"/>
                    </a:cubicBezTo>
                    <a:cubicBezTo>
                      <a:pt x="43857" y="69216"/>
                      <a:pt x="52540" y="65638"/>
                      <a:pt x="59089" y="59089"/>
                    </a:cubicBezTo>
                    <a:cubicBezTo>
                      <a:pt x="65596" y="52561"/>
                      <a:pt x="69216" y="43877"/>
                      <a:pt x="69216" y="34608"/>
                    </a:cubicBezTo>
                    <a:cubicBezTo>
                      <a:pt x="69216" y="25360"/>
                      <a:pt x="65617" y="16677"/>
                      <a:pt x="59089" y="10128"/>
                    </a:cubicBezTo>
                    <a:cubicBezTo>
                      <a:pt x="52540" y="3620"/>
                      <a:pt x="43857" y="1"/>
                      <a:pt x="346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83"/>
              <p:cNvSpPr/>
              <p:nvPr/>
            </p:nvSpPr>
            <p:spPr>
              <a:xfrm>
                <a:off x="4548850" y="735575"/>
                <a:ext cx="1385175" cy="1385175"/>
              </a:xfrm>
              <a:custGeom>
                <a:avLst/>
                <a:gdLst/>
                <a:ahLst/>
                <a:cxnLst/>
                <a:rect l="l" t="t" r="r" b="b"/>
                <a:pathLst>
                  <a:path w="55407" h="55407" extrusionOk="0">
                    <a:moveTo>
                      <a:pt x="27703" y="126"/>
                    </a:moveTo>
                    <a:cubicBezTo>
                      <a:pt x="42894" y="126"/>
                      <a:pt x="55260" y="12513"/>
                      <a:pt x="55260" y="27703"/>
                    </a:cubicBezTo>
                    <a:cubicBezTo>
                      <a:pt x="55260" y="42894"/>
                      <a:pt x="42894" y="55260"/>
                      <a:pt x="27703" y="55260"/>
                    </a:cubicBezTo>
                    <a:cubicBezTo>
                      <a:pt x="12513" y="55260"/>
                      <a:pt x="126" y="42894"/>
                      <a:pt x="126" y="27703"/>
                    </a:cubicBezTo>
                    <a:cubicBezTo>
                      <a:pt x="126" y="12513"/>
                      <a:pt x="12513" y="126"/>
                      <a:pt x="27703" y="126"/>
                    </a:cubicBezTo>
                    <a:close/>
                    <a:moveTo>
                      <a:pt x="27703" y="0"/>
                    </a:moveTo>
                    <a:cubicBezTo>
                      <a:pt x="20297" y="0"/>
                      <a:pt x="13350" y="2888"/>
                      <a:pt x="8119" y="8119"/>
                    </a:cubicBezTo>
                    <a:cubicBezTo>
                      <a:pt x="2888" y="13350"/>
                      <a:pt x="1" y="20296"/>
                      <a:pt x="1" y="27703"/>
                    </a:cubicBezTo>
                    <a:cubicBezTo>
                      <a:pt x="1" y="35110"/>
                      <a:pt x="2888" y="42057"/>
                      <a:pt x="8119" y="47288"/>
                    </a:cubicBezTo>
                    <a:cubicBezTo>
                      <a:pt x="13350" y="52519"/>
                      <a:pt x="20297" y="55406"/>
                      <a:pt x="27703" y="55406"/>
                    </a:cubicBezTo>
                    <a:cubicBezTo>
                      <a:pt x="35090" y="55406"/>
                      <a:pt x="42057" y="52519"/>
                      <a:pt x="47288" y="47288"/>
                    </a:cubicBezTo>
                    <a:cubicBezTo>
                      <a:pt x="52519" y="42057"/>
                      <a:pt x="55406" y="35110"/>
                      <a:pt x="55406" y="27703"/>
                    </a:cubicBezTo>
                    <a:cubicBezTo>
                      <a:pt x="55406" y="20296"/>
                      <a:pt x="52519" y="13350"/>
                      <a:pt x="47288" y="8119"/>
                    </a:cubicBezTo>
                    <a:cubicBezTo>
                      <a:pt x="42057" y="2888"/>
                      <a:pt x="35090" y="0"/>
                      <a:pt x="277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83"/>
              <p:cNvSpPr/>
              <p:nvPr/>
            </p:nvSpPr>
            <p:spPr>
              <a:xfrm>
                <a:off x="4721475" y="908200"/>
                <a:ext cx="1039925" cy="1039925"/>
              </a:xfrm>
              <a:custGeom>
                <a:avLst/>
                <a:gdLst/>
                <a:ahLst/>
                <a:cxnLst/>
                <a:rect l="l" t="t" r="r" b="b"/>
                <a:pathLst>
                  <a:path w="41597" h="41597" extrusionOk="0">
                    <a:moveTo>
                      <a:pt x="20798" y="147"/>
                    </a:moveTo>
                    <a:cubicBezTo>
                      <a:pt x="32202" y="147"/>
                      <a:pt x="41450" y="9395"/>
                      <a:pt x="41450" y="20798"/>
                    </a:cubicBezTo>
                    <a:cubicBezTo>
                      <a:pt x="41450" y="32202"/>
                      <a:pt x="32202" y="41471"/>
                      <a:pt x="20798" y="41471"/>
                    </a:cubicBezTo>
                    <a:cubicBezTo>
                      <a:pt x="9395" y="41471"/>
                      <a:pt x="126" y="32202"/>
                      <a:pt x="126" y="20798"/>
                    </a:cubicBezTo>
                    <a:cubicBezTo>
                      <a:pt x="126" y="9395"/>
                      <a:pt x="9395" y="147"/>
                      <a:pt x="20798" y="147"/>
                    </a:cubicBezTo>
                    <a:close/>
                    <a:moveTo>
                      <a:pt x="20798" y="0"/>
                    </a:moveTo>
                    <a:cubicBezTo>
                      <a:pt x="9332" y="0"/>
                      <a:pt x="0" y="9332"/>
                      <a:pt x="0" y="20798"/>
                    </a:cubicBezTo>
                    <a:cubicBezTo>
                      <a:pt x="0" y="32264"/>
                      <a:pt x="9332" y="41596"/>
                      <a:pt x="20798" y="41596"/>
                    </a:cubicBezTo>
                    <a:cubicBezTo>
                      <a:pt x="32244" y="41596"/>
                      <a:pt x="41597" y="32264"/>
                      <a:pt x="41597" y="20798"/>
                    </a:cubicBezTo>
                    <a:cubicBezTo>
                      <a:pt x="41597" y="9332"/>
                      <a:pt x="32244" y="0"/>
                      <a:pt x="20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83"/>
              <p:cNvSpPr/>
              <p:nvPr/>
            </p:nvSpPr>
            <p:spPr>
              <a:xfrm>
                <a:off x="4894100" y="1080800"/>
                <a:ext cx="694675" cy="694700"/>
              </a:xfrm>
              <a:custGeom>
                <a:avLst/>
                <a:gdLst/>
                <a:ahLst/>
                <a:cxnLst/>
                <a:rect l="l" t="t" r="r" b="b"/>
                <a:pathLst>
                  <a:path w="27787" h="27788" extrusionOk="0">
                    <a:moveTo>
                      <a:pt x="13893" y="147"/>
                    </a:moveTo>
                    <a:cubicBezTo>
                      <a:pt x="21468" y="147"/>
                      <a:pt x="27640" y="6320"/>
                      <a:pt x="27640" y="13894"/>
                    </a:cubicBezTo>
                    <a:cubicBezTo>
                      <a:pt x="27640" y="21489"/>
                      <a:pt x="21468" y="27662"/>
                      <a:pt x="13893" y="27662"/>
                    </a:cubicBezTo>
                    <a:cubicBezTo>
                      <a:pt x="6298" y="27662"/>
                      <a:pt x="126" y="21489"/>
                      <a:pt x="126" y="13894"/>
                    </a:cubicBezTo>
                    <a:cubicBezTo>
                      <a:pt x="126" y="6320"/>
                      <a:pt x="6298" y="147"/>
                      <a:pt x="13893" y="147"/>
                    </a:cubicBezTo>
                    <a:close/>
                    <a:moveTo>
                      <a:pt x="13893" y="1"/>
                    </a:moveTo>
                    <a:cubicBezTo>
                      <a:pt x="6215" y="1"/>
                      <a:pt x="0" y="6236"/>
                      <a:pt x="0" y="13894"/>
                    </a:cubicBezTo>
                    <a:cubicBezTo>
                      <a:pt x="0" y="21552"/>
                      <a:pt x="6235" y="27788"/>
                      <a:pt x="13893" y="27788"/>
                    </a:cubicBezTo>
                    <a:cubicBezTo>
                      <a:pt x="21552" y="27788"/>
                      <a:pt x="27787" y="21552"/>
                      <a:pt x="27787" y="13894"/>
                    </a:cubicBezTo>
                    <a:cubicBezTo>
                      <a:pt x="27787" y="6236"/>
                      <a:pt x="21552" y="1"/>
                      <a:pt x="138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83"/>
              <p:cNvSpPr/>
              <p:nvPr/>
            </p:nvSpPr>
            <p:spPr>
              <a:xfrm>
                <a:off x="5240375" y="1426575"/>
                <a:ext cx="986575" cy="323300"/>
              </a:xfrm>
              <a:custGeom>
                <a:avLst/>
                <a:gdLst/>
                <a:ahLst/>
                <a:cxnLst/>
                <a:rect l="l" t="t" r="r" b="b"/>
                <a:pathLst>
                  <a:path w="39463" h="12932" extrusionOk="0">
                    <a:moveTo>
                      <a:pt x="42" y="0"/>
                    </a:moveTo>
                    <a:lnTo>
                      <a:pt x="1" y="126"/>
                    </a:lnTo>
                    <a:lnTo>
                      <a:pt x="39442" y="12931"/>
                    </a:lnTo>
                    <a:lnTo>
                      <a:pt x="39463" y="12806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83"/>
              <p:cNvSpPr/>
              <p:nvPr/>
            </p:nvSpPr>
            <p:spPr>
              <a:xfrm>
                <a:off x="5239325" y="589100"/>
                <a:ext cx="612050" cy="840125"/>
              </a:xfrm>
              <a:custGeom>
                <a:avLst/>
                <a:gdLst/>
                <a:ahLst/>
                <a:cxnLst/>
                <a:rect l="l" t="t" r="r" b="b"/>
                <a:pathLst>
                  <a:path w="24482" h="33605" extrusionOk="0">
                    <a:moveTo>
                      <a:pt x="24377" y="1"/>
                    </a:moveTo>
                    <a:lnTo>
                      <a:pt x="1" y="33520"/>
                    </a:lnTo>
                    <a:lnTo>
                      <a:pt x="105" y="33604"/>
                    </a:lnTo>
                    <a:lnTo>
                      <a:pt x="24481" y="64"/>
                    </a:lnTo>
                    <a:lnTo>
                      <a:pt x="243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83"/>
              <p:cNvSpPr/>
              <p:nvPr/>
            </p:nvSpPr>
            <p:spPr>
              <a:xfrm>
                <a:off x="4630975" y="588575"/>
                <a:ext cx="611525" cy="840125"/>
              </a:xfrm>
              <a:custGeom>
                <a:avLst/>
                <a:gdLst/>
                <a:ahLst/>
                <a:cxnLst/>
                <a:rect l="l" t="t" r="r" b="b"/>
                <a:pathLst>
                  <a:path w="24461" h="33605" extrusionOk="0">
                    <a:moveTo>
                      <a:pt x="105" y="1"/>
                    </a:moveTo>
                    <a:lnTo>
                      <a:pt x="1" y="64"/>
                    </a:lnTo>
                    <a:lnTo>
                      <a:pt x="24356" y="33604"/>
                    </a:lnTo>
                    <a:lnTo>
                      <a:pt x="24460" y="3352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83"/>
              <p:cNvSpPr/>
              <p:nvPr/>
            </p:nvSpPr>
            <p:spPr>
              <a:xfrm>
                <a:off x="3947825" y="2495250"/>
                <a:ext cx="2076700" cy="2076700"/>
              </a:xfrm>
              <a:custGeom>
                <a:avLst/>
                <a:gdLst/>
                <a:ahLst/>
                <a:cxnLst/>
                <a:rect l="l" t="t" r="r" b="b"/>
                <a:pathLst>
                  <a:path w="83068" h="83068" extrusionOk="0">
                    <a:moveTo>
                      <a:pt x="41534" y="168"/>
                    </a:moveTo>
                    <a:cubicBezTo>
                      <a:pt x="64382" y="168"/>
                      <a:pt x="82921" y="18727"/>
                      <a:pt x="82921" y="41534"/>
                    </a:cubicBezTo>
                    <a:cubicBezTo>
                      <a:pt x="82921" y="64341"/>
                      <a:pt x="64340" y="82921"/>
                      <a:pt x="41534" y="82921"/>
                    </a:cubicBezTo>
                    <a:cubicBezTo>
                      <a:pt x="18727" y="82921"/>
                      <a:pt x="168" y="64341"/>
                      <a:pt x="168" y="41534"/>
                    </a:cubicBezTo>
                    <a:cubicBezTo>
                      <a:pt x="168" y="18727"/>
                      <a:pt x="18706" y="168"/>
                      <a:pt x="41534" y="168"/>
                    </a:cubicBezTo>
                    <a:close/>
                    <a:moveTo>
                      <a:pt x="41534" y="0"/>
                    </a:moveTo>
                    <a:cubicBezTo>
                      <a:pt x="30423" y="0"/>
                      <a:pt x="20024" y="4311"/>
                      <a:pt x="12178" y="12157"/>
                    </a:cubicBezTo>
                    <a:cubicBezTo>
                      <a:pt x="4332" y="20003"/>
                      <a:pt x="0" y="30423"/>
                      <a:pt x="0" y="41534"/>
                    </a:cubicBezTo>
                    <a:cubicBezTo>
                      <a:pt x="0" y="52644"/>
                      <a:pt x="4332" y="63064"/>
                      <a:pt x="12178" y="70911"/>
                    </a:cubicBezTo>
                    <a:cubicBezTo>
                      <a:pt x="20024" y="78757"/>
                      <a:pt x="30444" y="83067"/>
                      <a:pt x="41534" y="83067"/>
                    </a:cubicBezTo>
                    <a:cubicBezTo>
                      <a:pt x="52623" y="83067"/>
                      <a:pt x="63064" y="78757"/>
                      <a:pt x="70911" y="70911"/>
                    </a:cubicBezTo>
                    <a:cubicBezTo>
                      <a:pt x="78757" y="63064"/>
                      <a:pt x="83067" y="52644"/>
                      <a:pt x="83067" y="41534"/>
                    </a:cubicBezTo>
                    <a:cubicBezTo>
                      <a:pt x="83067" y="30423"/>
                      <a:pt x="78757" y="20003"/>
                      <a:pt x="70911" y="12157"/>
                    </a:cubicBezTo>
                    <a:cubicBezTo>
                      <a:pt x="63064" y="4311"/>
                      <a:pt x="52623" y="0"/>
                      <a:pt x="415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83"/>
              <p:cNvSpPr/>
              <p:nvPr/>
            </p:nvSpPr>
            <p:spPr>
              <a:xfrm>
                <a:off x="4121500" y="2668400"/>
                <a:ext cx="1729875" cy="1730400"/>
              </a:xfrm>
              <a:custGeom>
                <a:avLst/>
                <a:gdLst/>
                <a:ahLst/>
                <a:cxnLst/>
                <a:rect l="l" t="t" r="r" b="b"/>
                <a:pathLst>
                  <a:path w="69195" h="69216" extrusionOk="0">
                    <a:moveTo>
                      <a:pt x="34587" y="147"/>
                    </a:moveTo>
                    <a:cubicBezTo>
                      <a:pt x="53606" y="147"/>
                      <a:pt x="69069" y="15588"/>
                      <a:pt x="69069" y="34608"/>
                    </a:cubicBezTo>
                    <a:cubicBezTo>
                      <a:pt x="69069" y="53627"/>
                      <a:pt x="53606" y="69069"/>
                      <a:pt x="34587" y="69069"/>
                    </a:cubicBezTo>
                    <a:cubicBezTo>
                      <a:pt x="15588" y="69069"/>
                      <a:pt x="126" y="53627"/>
                      <a:pt x="126" y="34608"/>
                    </a:cubicBezTo>
                    <a:cubicBezTo>
                      <a:pt x="126" y="15588"/>
                      <a:pt x="15588" y="147"/>
                      <a:pt x="34587" y="147"/>
                    </a:cubicBezTo>
                    <a:close/>
                    <a:moveTo>
                      <a:pt x="34587" y="0"/>
                    </a:moveTo>
                    <a:cubicBezTo>
                      <a:pt x="25339" y="0"/>
                      <a:pt x="16655" y="3578"/>
                      <a:pt x="10106" y="10127"/>
                    </a:cubicBezTo>
                    <a:cubicBezTo>
                      <a:pt x="3599" y="16655"/>
                      <a:pt x="0" y="25339"/>
                      <a:pt x="0" y="34608"/>
                    </a:cubicBezTo>
                    <a:cubicBezTo>
                      <a:pt x="0" y="43856"/>
                      <a:pt x="3578" y="52539"/>
                      <a:pt x="10106" y="59088"/>
                    </a:cubicBezTo>
                    <a:cubicBezTo>
                      <a:pt x="16655" y="65596"/>
                      <a:pt x="25339" y="69215"/>
                      <a:pt x="34587" y="69215"/>
                    </a:cubicBezTo>
                    <a:cubicBezTo>
                      <a:pt x="43856" y="69215"/>
                      <a:pt x="52539" y="65638"/>
                      <a:pt x="59067" y="59088"/>
                    </a:cubicBezTo>
                    <a:cubicBezTo>
                      <a:pt x="65596" y="52539"/>
                      <a:pt x="69194" y="43856"/>
                      <a:pt x="69194" y="34608"/>
                    </a:cubicBezTo>
                    <a:cubicBezTo>
                      <a:pt x="69194" y="25339"/>
                      <a:pt x="65616" y="16655"/>
                      <a:pt x="59067" y="10127"/>
                    </a:cubicBezTo>
                    <a:cubicBezTo>
                      <a:pt x="52539" y="3620"/>
                      <a:pt x="43856" y="0"/>
                      <a:pt x="345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83"/>
              <p:cNvSpPr/>
              <p:nvPr/>
            </p:nvSpPr>
            <p:spPr>
              <a:xfrm>
                <a:off x="4294100" y="2841000"/>
                <a:ext cx="1384650" cy="1385175"/>
              </a:xfrm>
              <a:custGeom>
                <a:avLst/>
                <a:gdLst/>
                <a:ahLst/>
                <a:cxnLst/>
                <a:rect l="l" t="t" r="r" b="b"/>
                <a:pathLst>
                  <a:path w="55386" h="55407" extrusionOk="0">
                    <a:moveTo>
                      <a:pt x="27683" y="147"/>
                    </a:moveTo>
                    <a:cubicBezTo>
                      <a:pt x="42894" y="147"/>
                      <a:pt x="55260" y="12513"/>
                      <a:pt x="55260" y="27704"/>
                    </a:cubicBezTo>
                    <a:cubicBezTo>
                      <a:pt x="55260" y="42894"/>
                      <a:pt x="42894" y="55281"/>
                      <a:pt x="27683" y="55281"/>
                    </a:cubicBezTo>
                    <a:cubicBezTo>
                      <a:pt x="12492" y="55281"/>
                      <a:pt x="126" y="42894"/>
                      <a:pt x="126" y="27704"/>
                    </a:cubicBezTo>
                    <a:cubicBezTo>
                      <a:pt x="126" y="12513"/>
                      <a:pt x="12492" y="147"/>
                      <a:pt x="27683" y="147"/>
                    </a:cubicBezTo>
                    <a:close/>
                    <a:moveTo>
                      <a:pt x="27683" y="1"/>
                    </a:moveTo>
                    <a:cubicBezTo>
                      <a:pt x="20297" y="1"/>
                      <a:pt x="13329" y="2888"/>
                      <a:pt x="8098" y="8119"/>
                    </a:cubicBezTo>
                    <a:cubicBezTo>
                      <a:pt x="2867" y="13350"/>
                      <a:pt x="1" y="20297"/>
                      <a:pt x="1" y="27704"/>
                    </a:cubicBezTo>
                    <a:cubicBezTo>
                      <a:pt x="1" y="35111"/>
                      <a:pt x="2867" y="42057"/>
                      <a:pt x="8098" y="47288"/>
                    </a:cubicBezTo>
                    <a:cubicBezTo>
                      <a:pt x="13329" y="52519"/>
                      <a:pt x="20297" y="55407"/>
                      <a:pt x="27683" y="55407"/>
                    </a:cubicBezTo>
                    <a:cubicBezTo>
                      <a:pt x="35090" y="55407"/>
                      <a:pt x="42057" y="52519"/>
                      <a:pt x="47288" y="47288"/>
                    </a:cubicBezTo>
                    <a:cubicBezTo>
                      <a:pt x="52519" y="42057"/>
                      <a:pt x="55386" y="35111"/>
                      <a:pt x="55386" y="27704"/>
                    </a:cubicBezTo>
                    <a:cubicBezTo>
                      <a:pt x="55386" y="20297"/>
                      <a:pt x="52519" y="13350"/>
                      <a:pt x="47288" y="8119"/>
                    </a:cubicBezTo>
                    <a:cubicBezTo>
                      <a:pt x="42057" y="2888"/>
                      <a:pt x="35090" y="1"/>
                      <a:pt x="276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83"/>
              <p:cNvSpPr/>
              <p:nvPr/>
            </p:nvSpPr>
            <p:spPr>
              <a:xfrm>
                <a:off x="4466725" y="3013625"/>
                <a:ext cx="1039400" cy="1039925"/>
              </a:xfrm>
              <a:custGeom>
                <a:avLst/>
                <a:gdLst/>
                <a:ahLst/>
                <a:cxnLst/>
                <a:rect l="l" t="t" r="r" b="b"/>
                <a:pathLst>
                  <a:path w="41576" h="41597" extrusionOk="0">
                    <a:moveTo>
                      <a:pt x="20778" y="147"/>
                    </a:moveTo>
                    <a:cubicBezTo>
                      <a:pt x="32181" y="147"/>
                      <a:pt x="41450" y="9395"/>
                      <a:pt x="41450" y="20799"/>
                    </a:cubicBezTo>
                    <a:cubicBezTo>
                      <a:pt x="41450" y="32202"/>
                      <a:pt x="32181" y="41471"/>
                      <a:pt x="20778" y="41471"/>
                    </a:cubicBezTo>
                    <a:cubicBezTo>
                      <a:pt x="9374" y="41471"/>
                      <a:pt x="126" y="32202"/>
                      <a:pt x="126" y="20799"/>
                    </a:cubicBezTo>
                    <a:cubicBezTo>
                      <a:pt x="126" y="9395"/>
                      <a:pt x="9374" y="147"/>
                      <a:pt x="20778" y="147"/>
                    </a:cubicBezTo>
                    <a:close/>
                    <a:moveTo>
                      <a:pt x="20778" y="1"/>
                    </a:moveTo>
                    <a:cubicBezTo>
                      <a:pt x="9333" y="1"/>
                      <a:pt x="1" y="9354"/>
                      <a:pt x="1" y="20799"/>
                    </a:cubicBezTo>
                    <a:cubicBezTo>
                      <a:pt x="1" y="32244"/>
                      <a:pt x="9333" y="41597"/>
                      <a:pt x="20778" y="41597"/>
                    </a:cubicBezTo>
                    <a:cubicBezTo>
                      <a:pt x="32244" y="41597"/>
                      <a:pt x="41576" y="32244"/>
                      <a:pt x="41576" y="20799"/>
                    </a:cubicBezTo>
                    <a:cubicBezTo>
                      <a:pt x="41576" y="9354"/>
                      <a:pt x="32244" y="1"/>
                      <a:pt x="207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3"/>
              <p:cNvSpPr/>
              <p:nvPr/>
            </p:nvSpPr>
            <p:spPr>
              <a:xfrm>
                <a:off x="4639350" y="3186250"/>
                <a:ext cx="694175" cy="694700"/>
              </a:xfrm>
              <a:custGeom>
                <a:avLst/>
                <a:gdLst/>
                <a:ahLst/>
                <a:cxnLst/>
                <a:rect l="l" t="t" r="r" b="b"/>
                <a:pathLst>
                  <a:path w="27767" h="27788" extrusionOk="0">
                    <a:moveTo>
                      <a:pt x="13873" y="147"/>
                    </a:moveTo>
                    <a:cubicBezTo>
                      <a:pt x="21468" y="147"/>
                      <a:pt x="27640" y="6319"/>
                      <a:pt x="27640" y="13894"/>
                    </a:cubicBezTo>
                    <a:cubicBezTo>
                      <a:pt x="27640" y="21489"/>
                      <a:pt x="21468" y="27662"/>
                      <a:pt x="13873" y="27662"/>
                    </a:cubicBezTo>
                    <a:cubicBezTo>
                      <a:pt x="6298" y="27662"/>
                      <a:pt x="126" y="21489"/>
                      <a:pt x="126" y="13894"/>
                    </a:cubicBezTo>
                    <a:cubicBezTo>
                      <a:pt x="126" y="6319"/>
                      <a:pt x="6298" y="147"/>
                      <a:pt x="13873" y="147"/>
                    </a:cubicBezTo>
                    <a:close/>
                    <a:moveTo>
                      <a:pt x="13873" y="0"/>
                    </a:moveTo>
                    <a:cubicBezTo>
                      <a:pt x="6215" y="0"/>
                      <a:pt x="0" y="6236"/>
                      <a:pt x="0" y="13894"/>
                    </a:cubicBezTo>
                    <a:cubicBezTo>
                      <a:pt x="0" y="21552"/>
                      <a:pt x="6215" y="27787"/>
                      <a:pt x="13873" y="27787"/>
                    </a:cubicBezTo>
                    <a:cubicBezTo>
                      <a:pt x="21531" y="27787"/>
                      <a:pt x="27766" y="21552"/>
                      <a:pt x="27766" y="13894"/>
                    </a:cubicBezTo>
                    <a:cubicBezTo>
                      <a:pt x="27766" y="6236"/>
                      <a:pt x="21552" y="0"/>
                      <a:pt x="138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83"/>
              <p:cNvSpPr/>
              <p:nvPr/>
            </p:nvSpPr>
            <p:spPr>
              <a:xfrm>
                <a:off x="4811450" y="3358875"/>
                <a:ext cx="349450" cy="349450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3978" extrusionOk="0">
                    <a:moveTo>
                      <a:pt x="6989" y="147"/>
                    </a:moveTo>
                    <a:cubicBezTo>
                      <a:pt x="10755" y="147"/>
                      <a:pt x="13852" y="3202"/>
                      <a:pt x="13852" y="6989"/>
                    </a:cubicBezTo>
                    <a:cubicBezTo>
                      <a:pt x="13852" y="10776"/>
                      <a:pt x="10797" y="13852"/>
                      <a:pt x="6989" y="13852"/>
                    </a:cubicBezTo>
                    <a:cubicBezTo>
                      <a:pt x="3202" y="13852"/>
                      <a:pt x="147" y="10776"/>
                      <a:pt x="147" y="6989"/>
                    </a:cubicBezTo>
                    <a:cubicBezTo>
                      <a:pt x="147" y="3202"/>
                      <a:pt x="3223" y="147"/>
                      <a:pt x="6989" y="147"/>
                    </a:cubicBezTo>
                    <a:close/>
                    <a:moveTo>
                      <a:pt x="6989" y="0"/>
                    </a:moveTo>
                    <a:cubicBezTo>
                      <a:pt x="3139" y="0"/>
                      <a:pt x="0" y="3139"/>
                      <a:pt x="0" y="6989"/>
                    </a:cubicBezTo>
                    <a:cubicBezTo>
                      <a:pt x="0" y="10839"/>
                      <a:pt x="3139" y="13977"/>
                      <a:pt x="6989" y="13977"/>
                    </a:cubicBezTo>
                    <a:cubicBezTo>
                      <a:pt x="10839" y="13977"/>
                      <a:pt x="13977" y="10839"/>
                      <a:pt x="13977" y="6989"/>
                    </a:cubicBezTo>
                    <a:cubicBezTo>
                      <a:pt x="13977" y="3139"/>
                      <a:pt x="10839" y="0"/>
                      <a:pt x="69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83"/>
              <p:cNvSpPr/>
              <p:nvPr/>
            </p:nvSpPr>
            <p:spPr>
              <a:xfrm>
                <a:off x="4984575" y="3533575"/>
                <a:ext cx="3175" cy="1036275"/>
              </a:xfrm>
              <a:custGeom>
                <a:avLst/>
                <a:gdLst/>
                <a:ahLst/>
                <a:cxnLst/>
                <a:rect l="l" t="t" r="r" b="b"/>
                <a:pathLst>
                  <a:path w="127" h="41451" extrusionOk="0">
                    <a:moveTo>
                      <a:pt x="1" y="1"/>
                    </a:moveTo>
                    <a:lnTo>
                      <a:pt x="1" y="41450"/>
                    </a:lnTo>
                    <a:lnTo>
                      <a:pt x="127" y="41450"/>
                    </a:lnTo>
                    <a:lnTo>
                      <a:pt x="1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83"/>
              <p:cNvSpPr/>
              <p:nvPr/>
            </p:nvSpPr>
            <p:spPr>
              <a:xfrm>
                <a:off x="4985625" y="3532025"/>
                <a:ext cx="986575" cy="323275"/>
              </a:xfrm>
              <a:custGeom>
                <a:avLst/>
                <a:gdLst/>
                <a:ahLst/>
                <a:cxnLst/>
                <a:rect l="l" t="t" r="r" b="b"/>
                <a:pathLst>
                  <a:path w="39463" h="12931" extrusionOk="0">
                    <a:moveTo>
                      <a:pt x="43" y="0"/>
                    </a:moveTo>
                    <a:lnTo>
                      <a:pt x="1" y="126"/>
                    </a:lnTo>
                    <a:lnTo>
                      <a:pt x="39421" y="12931"/>
                    </a:lnTo>
                    <a:lnTo>
                      <a:pt x="39463" y="1280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83"/>
              <p:cNvSpPr/>
              <p:nvPr/>
            </p:nvSpPr>
            <p:spPr>
              <a:xfrm>
                <a:off x="4985100" y="2693500"/>
                <a:ext cx="611000" cy="841150"/>
              </a:xfrm>
              <a:custGeom>
                <a:avLst/>
                <a:gdLst/>
                <a:ahLst/>
                <a:cxnLst/>
                <a:rect l="l" t="t" r="r" b="b"/>
                <a:pathLst>
                  <a:path w="24440" h="33646" extrusionOk="0">
                    <a:moveTo>
                      <a:pt x="24335" y="0"/>
                    </a:moveTo>
                    <a:lnTo>
                      <a:pt x="1" y="33562"/>
                    </a:lnTo>
                    <a:lnTo>
                      <a:pt x="106" y="33646"/>
                    </a:lnTo>
                    <a:lnTo>
                      <a:pt x="24440" y="84"/>
                    </a:lnTo>
                    <a:lnTo>
                      <a:pt x="243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83"/>
              <p:cNvSpPr/>
              <p:nvPr/>
            </p:nvSpPr>
            <p:spPr>
              <a:xfrm>
                <a:off x="4375700" y="2694025"/>
                <a:ext cx="612050" cy="840100"/>
              </a:xfrm>
              <a:custGeom>
                <a:avLst/>
                <a:gdLst/>
                <a:ahLst/>
                <a:cxnLst/>
                <a:rect l="l" t="t" r="r" b="b"/>
                <a:pathLst>
                  <a:path w="24482" h="33604" extrusionOk="0">
                    <a:moveTo>
                      <a:pt x="106" y="0"/>
                    </a:moveTo>
                    <a:lnTo>
                      <a:pt x="1" y="63"/>
                    </a:lnTo>
                    <a:lnTo>
                      <a:pt x="24377" y="33604"/>
                    </a:lnTo>
                    <a:lnTo>
                      <a:pt x="24482" y="33520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83"/>
              <p:cNvSpPr/>
              <p:nvPr/>
            </p:nvSpPr>
            <p:spPr>
              <a:xfrm>
                <a:off x="4000125" y="3531500"/>
                <a:ext cx="986575" cy="323800"/>
              </a:xfrm>
              <a:custGeom>
                <a:avLst/>
                <a:gdLst/>
                <a:ahLst/>
                <a:cxnLst/>
                <a:rect l="l" t="t" r="r" b="b"/>
                <a:pathLst>
                  <a:path w="39463" h="12952" extrusionOk="0">
                    <a:moveTo>
                      <a:pt x="39421" y="0"/>
                    </a:moveTo>
                    <a:lnTo>
                      <a:pt x="1" y="12826"/>
                    </a:lnTo>
                    <a:lnTo>
                      <a:pt x="43" y="12952"/>
                    </a:lnTo>
                    <a:lnTo>
                      <a:pt x="39463" y="126"/>
                    </a:lnTo>
                    <a:lnTo>
                      <a:pt x="394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83"/>
              <p:cNvSpPr/>
              <p:nvPr/>
            </p:nvSpPr>
            <p:spPr>
              <a:xfrm>
                <a:off x="1443800" y="1347575"/>
                <a:ext cx="1570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27" extrusionOk="0">
                    <a:moveTo>
                      <a:pt x="544" y="1"/>
                    </a:moveTo>
                    <a:cubicBezTo>
                      <a:pt x="314" y="147"/>
                      <a:pt x="188" y="252"/>
                      <a:pt x="0" y="357"/>
                    </a:cubicBezTo>
                    <a:cubicBezTo>
                      <a:pt x="107" y="475"/>
                      <a:pt x="209" y="527"/>
                      <a:pt x="306" y="527"/>
                    </a:cubicBezTo>
                    <a:cubicBezTo>
                      <a:pt x="397" y="527"/>
                      <a:pt x="483" y="480"/>
                      <a:pt x="565" y="399"/>
                    </a:cubicBezTo>
                    <a:cubicBezTo>
                      <a:pt x="628" y="378"/>
                      <a:pt x="544" y="189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83"/>
              <p:cNvSpPr/>
              <p:nvPr/>
            </p:nvSpPr>
            <p:spPr>
              <a:xfrm>
                <a:off x="1420250" y="1360675"/>
                <a:ext cx="8400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298" extrusionOk="0">
                    <a:moveTo>
                      <a:pt x="147" y="0"/>
                    </a:moveTo>
                    <a:cubicBezTo>
                      <a:pt x="105" y="0"/>
                      <a:pt x="42" y="84"/>
                      <a:pt x="0" y="147"/>
                    </a:cubicBezTo>
                    <a:cubicBezTo>
                      <a:pt x="42" y="188"/>
                      <a:pt x="84" y="293"/>
                      <a:pt x="126" y="293"/>
                    </a:cubicBezTo>
                    <a:cubicBezTo>
                      <a:pt x="132" y="296"/>
                      <a:pt x="138" y="297"/>
                      <a:pt x="144" y="297"/>
                    </a:cubicBezTo>
                    <a:cubicBezTo>
                      <a:pt x="185" y="297"/>
                      <a:pt x="245" y="243"/>
                      <a:pt x="335" y="188"/>
                    </a:cubicBezTo>
                    <a:cubicBezTo>
                      <a:pt x="252" y="105"/>
                      <a:pt x="210" y="42"/>
                      <a:pt x="1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83"/>
              <p:cNvSpPr/>
              <p:nvPr/>
            </p:nvSpPr>
            <p:spPr>
              <a:xfrm>
                <a:off x="3627175" y="3951975"/>
                <a:ext cx="8900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97" extrusionOk="0">
                    <a:moveTo>
                      <a:pt x="184" y="1"/>
                    </a:moveTo>
                    <a:cubicBezTo>
                      <a:pt x="178" y="1"/>
                      <a:pt x="173" y="2"/>
                      <a:pt x="168" y="4"/>
                    </a:cubicBezTo>
                    <a:cubicBezTo>
                      <a:pt x="84" y="25"/>
                      <a:pt x="42" y="108"/>
                      <a:pt x="0" y="171"/>
                    </a:cubicBezTo>
                    <a:cubicBezTo>
                      <a:pt x="42" y="213"/>
                      <a:pt x="105" y="297"/>
                      <a:pt x="147" y="297"/>
                    </a:cubicBezTo>
                    <a:cubicBezTo>
                      <a:pt x="209" y="297"/>
                      <a:pt x="251" y="213"/>
                      <a:pt x="356" y="171"/>
                    </a:cubicBezTo>
                    <a:cubicBezTo>
                      <a:pt x="280" y="95"/>
                      <a:pt x="238" y="1"/>
                      <a:pt x="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83"/>
              <p:cNvSpPr/>
              <p:nvPr/>
            </p:nvSpPr>
            <p:spPr>
              <a:xfrm>
                <a:off x="3576425" y="4048825"/>
                <a:ext cx="787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78" extrusionOk="0">
                    <a:moveTo>
                      <a:pt x="294" y="1"/>
                    </a:moveTo>
                    <a:cubicBezTo>
                      <a:pt x="168" y="84"/>
                      <a:pt x="84" y="126"/>
                      <a:pt x="1" y="189"/>
                    </a:cubicBezTo>
                    <a:cubicBezTo>
                      <a:pt x="53" y="252"/>
                      <a:pt x="100" y="278"/>
                      <a:pt x="147" y="278"/>
                    </a:cubicBezTo>
                    <a:cubicBezTo>
                      <a:pt x="194" y="278"/>
                      <a:pt x="241" y="252"/>
                      <a:pt x="294" y="210"/>
                    </a:cubicBezTo>
                    <a:cubicBezTo>
                      <a:pt x="314" y="189"/>
                      <a:pt x="294" y="105"/>
                      <a:pt x="2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83"/>
              <p:cNvSpPr/>
              <p:nvPr/>
            </p:nvSpPr>
            <p:spPr>
              <a:xfrm>
                <a:off x="3564400" y="4056150"/>
                <a:ext cx="4200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26" extrusionOk="0">
                    <a:moveTo>
                      <a:pt x="63" y="0"/>
                    </a:moveTo>
                    <a:cubicBezTo>
                      <a:pt x="42" y="0"/>
                      <a:pt x="21" y="21"/>
                      <a:pt x="0" y="42"/>
                    </a:cubicBezTo>
                    <a:cubicBezTo>
                      <a:pt x="21" y="84"/>
                      <a:pt x="42" y="126"/>
                      <a:pt x="63" y="126"/>
                    </a:cubicBezTo>
                    <a:cubicBezTo>
                      <a:pt x="105" y="126"/>
                      <a:pt x="126" y="105"/>
                      <a:pt x="168" y="84"/>
                    </a:cubicBezTo>
                    <a:cubicBezTo>
                      <a:pt x="126" y="42"/>
                      <a:pt x="105" y="0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83"/>
              <p:cNvSpPr/>
              <p:nvPr/>
            </p:nvSpPr>
            <p:spPr>
              <a:xfrm>
                <a:off x="2161750" y="4047200"/>
                <a:ext cx="707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474" extrusionOk="0">
                    <a:moveTo>
                      <a:pt x="128" y="0"/>
                    </a:moveTo>
                    <a:cubicBezTo>
                      <a:pt x="59" y="0"/>
                      <a:pt x="1" y="47"/>
                      <a:pt x="31" y="149"/>
                    </a:cubicBezTo>
                    <a:cubicBezTo>
                      <a:pt x="52" y="254"/>
                      <a:pt x="52" y="338"/>
                      <a:pt x="94" y="442"/>
                    </a:cubicBezTo>
                    <a:cubicBezTo>
                      <a:pt x="115" y="463"/>
                      <a:pt x="136" y="474"/>
                      <a:pt x="154" y="474"/>
                    </a:cubicBezTo>
                    <a:cubicBezTo>
                      <a:pt x="172" y="474"/>
                      <a:pt x="188" y="463"/>
                      <a:pt x="198" y="442"/>
                    </a:cubicBezTo>
                    <a:cubicBezTo>
                      <a:pt x="240" y="338"/>
                      <a:pt x="261" y="254"/>
                      <a:pt x="282" y="149"/>
                    </a:cubicBezTo>
                    <a:cubicBezTo>
                      <a:pt x="282" y="53"/>
                      <a:pt x="200" y="0"/>
                      <a:pt x="1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4" name="Google Shape;874;p83"/>
            <p:cNvGrpSpPr/>
            <p:nvPr/>
          </p:nvGrpSpPr>
          <p:grpSpPr>
            <a:xfrm>
              <a:off x="5385661" y="1825001"/>
              <a:ext cx="2928452" cy="1769320"/>
              <a:chOff x="1486675" y="570975"/>
              <a:chExt cx="4734000" cy="2860200"/>
            </a:xfrm>
          </p:grpSpPr>
          <p:sp>
            <p:nvSpPr>
              <p:cNvPr id="875" name="Google Shape;875;p83"/>
              <p:cNvSpPr/>
              <p:nvPr/>
            </p:nvSpPr>
            <p:spPr>
              <a:xfrm>
                <a:off x="3813900" y="1353350"/>
                <a:ext cx="691050" cy="948375"/>
              </a:xfrm>
              <a:custGeom>
                <a:avLst/>
                <a:gdLst/>
                <a:ahLst/>
                <a:cxnLst/>
                <a:rect l="l" t="t" r="r" b="b"/>
                <a:pathLst>
                  <a:path w="27642" h="37935" extrusionOk="0">
                    <a:moveTo>
                      <a:pt x="27536" y="0"/>
                    </a:moveTo>
                    <a:lnTo>
                      <a:pt x="1" y="37851"/>
                    </a:lnTo>
                    <a:lnTo>
                      <a:pt x="106" y="37935"/>
                    </a:lnTo>
                    <a:lnTo>
                      <a:pt x="27641" y="63"/>
                    </a:lnTo>
                    <a:lnTo>
                      <a:pt x="275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83"/>
              <p:cNvSpPr/>
              <p:nvPr/>
            </p:nvSpPr>
            <p:spPr>
              <a:xfrm>
                <a:off x="5066700" y="1253425"/>
                <a:ext cx="349450" cy="349450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3978" extrusionOk="0">
                    <a:moveTo>
                      <a:pt x="6989" y="147"/>
                    </a:moveTo>
                    <a:cubicBezTo>
                      <a:pt x="10756" y="147"/>
                      <a:pt x="13832" y="3202"/>
                      <a:pt x="13832" y="6989"/>
                    </a:cubicBezTo>
                    <a:cubicBezTo>
                      <a:pt x="13832" y="10776"/>
                      <a:pt x="10777" y="13852"/>
                      <a:pt x="6989" y="13852"/>
                    </a:cubicBezTo>
                    <a:cubicBezTo>
                      <a:pt x="3202" y="13852"/>
                      <a:pt x="127" y="10776"/>
                      <a:pt x="127" y="6989"/>
                    </a:cubicBezTo>
                    <a:cubicBezTo>
                      <a:pt x="127" y="3202"/>
                      <a:pt x="3223" y="147"/>
                      <a:pt x="6989" y="147"/>
                    </a:cubicBezTo>
                    <a:close/>
                    <a:moveTo>
                      <a:pt x="6989" y="1"/>
                    </a:moveTo>
                    <a:cubicBezTo>
                      <a:pt x="3140" y="1"/>
                      <a:pt x="1" y="3139"/>
                      <a:pt x="1" y="6989"/>
                    </a:cubicBezTo>
                    <a:cubicBezTo>
                      <a:pt x="1" y="10839"/>
                      <a:pt x="3140" y="13978"/>
                      <a:pt x="6989" y="13978"/>
                    </a:cubicBezTo>
                    <a:cubicBezTo>
                      <a:pt x="10839" y="13978"/>
                      <a:pt x="13978" y="10839"/>
                      <a:pt x="13978" y="6989"/>
                    </a:cubicBezTo>
                    <a:cubicBezTo>
                      <a:pt x="13978" y="3139"/>
                      <a:pt x="10839" y="1"/>
                      <a:pt x="69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83"/>
              <p:cNvSpPr/>
              <p:nvPr/>
            </p:nvSpPr>
            <p:spPr>
              <a:xfrm>
                <a:off x="5239325" y="1428150"/>
                <a:ext cx="3175" cy="103625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41450" extrusionOk="0">
                    <a:moveTo>
                      <a:pt x="1" y="0"/>
                    </a:moveTo>
                    <a:lnTo>
                      <a:pt x="1" y="41450"/>
                    </a:lnTo>
                    <a:lnTo>
                      <a:pt x="126" y="4145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83"/>
              <p:cNvSpPr/>
              <p:nvPr/>
            </p:nvSpPr>
            <p:spPr>
              <a:xfrm>
                <a:off x="4255400" y="1426575"/>
                <a:ext cx="986575" cy="322775"/>
              </a:xfrm>
              <a:custGeom>
                <a:avLst/>
                <a:gdLst/>
                <a:ahLst/>
                <a:cxnLst/>
                <a:rect l="l" t="t" r="r" b="b"/>
                <a:pathLst>
                  <a:path w="39463" h="12911" extrusionOk="0">
                    <a:moveTo>
                      <a:pt x="39421" y="0"/>
                    </a:moveTo>
                    <a:lnTo>
                      <a:pt x="0" y="12785"/>
                    </a:lnTo>
                    <a:lnTo>
                      <a:pt x="21" y="12910"/>
                    </a:lnTo>
                    <a:lnTo>
                      <a:pt x="39462" y="126"/>
                    </a:lnTo>
                    <a:lnTo>
                      <a:pt x="394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83"/>
              <p:cNvSpPr/>
              <p:nvPr/>
            </p:nvSpPr>
            <p:spPr>
              <a:xfrm>
                <a:off x="3425250" y="756475"/>
                <a:ext cx="2514000" cy="2227875"/>
              </a:xfrm>
              <a:custGeom>
                <a:avLst/>
                <a:gdLst/>
                <a:ahLst/>
                <a:cxnLst/>
                <a:rect l="l" t="t" r="r" b="b"/>
                <a:pathLst>
                  <a:path w="100560" h="89115" extrusionOk="0">
                    <a:moveTo>
                      <a:pt x="53189" y="5316"/>
                    </a:moveTo>
                    <a:lnTo>
                      <a:pt x="53189" y="5525"/>
                    </a:lnTo>
                    <a:lnTo>
                      <a:pt x="52686" y="5525"/>
                    </a:lnTo>
                    <a:lnTo>
                      <a:pt x="52686" y="5379"/>
                    </a:lnTo>
                    <a:cubicBezTo>
                      <a:pt x="52854" y="5337"/>
                      <a:pt x="53000" y="5337"/>
                      <a:pt x="53189" y="5316"/>
                    </a:cubicBezTo>
                    <a:close/>
                    <a:moveTo>
                      <a:pt x="47435" y="11991"/>
                    </a:moveTo>
                    <a:cubicBezTo>
                      <a:pt x="47435" y="12095"/>
                      <a:pt x="47455" y="12200"/>
                      <a:pt x="47455" y="12304"/>
                    </a:cubicBezTo>
                    <a:cubicBezTo>
                      <a:pt x="47414" y="12325"/>
                      <a:pt x="47330" y="12325"/>
                      <a:pt x="47267" y="12325"/>
                    </a:cubicBezTo>
                    <a:cubicBezTo>
                      <a:pt x="47267" y="12221"/>
                      <a:pt x="47246" y="12116"/>
                      <a:pt x="47246" y="12011"/>
                    </a:cubicBezTo>
                    <a:cubicBezTo>
                      <a:pt x="47246" y="12011"/>
                      <a:pt x="47372" y="11991"/>
                      <a:pt x="47435" y="11991"/>
                    </a:cubicBezTo>
                    <a:close/>
                    <a:moveTo>
                      <a:pt x="27180" y="24649"/>
                    </a:moveTo>
                    <a:cubicBezTo>
                      <a:pt x="27599" y="24691"/>
                      <a:pt x="27599" y="24691"/>
                      <a:pt x="27452" y="25172"/>
                    </a:cubicBezTo>
                    <a:lnTo>
                      <a:pt x="27180" y="24649"/>
                    </a:lnTo>
                    <a:close/>
                    <a:moveTo>
                      <a:pt x="25410" y="25230"/>
                    </a:moveTo>
                    <a:cubicBezTo>
                      <a:pt x="25480" y="25230"/>
                      <a:pt x="25559" y="25246"/>
                      <a:pt x="25611" y="25277"/>
                    </a:cubicBezTo>
                    <a:cubicBezTo>
                      <a:pt x="26176" y="25570"/>
                      <a:pt x="26239" y="25905"/>
                      <a:pt x="25779" y="26553"/>
                    </a:cubicBezTo>
                    <a:cubicBezTo>
                      <a:pt x="25507" y="26219"/>
                      <a:pt x="25297" y="25988"/>
                      <a:pt x="25151" y="25696"/>
                    </a:cubicBezTo>
                    <a:cubicBezTo>
                      <a:pt x="25088" y="25612"/>
                      <a:pt x="25172" y="25382"/>
                      <a:pt x="25255" y="25277"/>
                    </a:cubicBezTo>
                    <a:cubicBezTo>
                      <a:pt x="25276" y="25246"/>
                      <a:pt x="25339" y="25230"/>
                      <a:pt x="25410" y="25230"/>
                    </a:cubicBezTo>
                    <a:close/>
                    <a:moveTo>
                      <a:pt x="67521" y="27348"/>
                    </a:moveTo>
                    <a:lnTo>
                      <a:pt x="67521" y="27348"/>
                    </a:lnTo>
                    <a:cubicBezTo>
                      <a:pt x="68044" y="28436"/>
                      <a:pt x="67982" y="29294"/>
                      <a:pt x="67207" y="30131"/>
                    </a:cubicBezTo>
                    <a:cubicBezTo>
                      <a:pt x="66810" y="29566"/>
                      <a:pt x="67354" y="29232"/>
                      <a:pt x="67396" y="28771"/>
                    </a:cubicBezTo>
                    <a:cubicBezTo>
                      <a:pt x="67417" y="28332"/>
                      <a:pt x="67458" y="27913"/>
                      <a:pt x="67521" y="27348"/>
                    </a:cubicBezTo>
                    <a:close/>
                    <a:moveTo>
                      <a:pt x="66559" y="30864"/>
                    </a:moveTo>
                    <a:lnTo>
                      <a:pt x="66580" y="30968"/>
                    </a:lnTo>
                    <a:cubicBezTo>
                      <a:pt x="66475" y="31010"/>
                      <a:pt x="66349" y="31031"/>
                      <a:pt x="66245" y="31031"/>
                    </a:cubicBezTo>
                    <a:lnTo>
                      <a:pt x="66245" y="30864"/>
                    </a:lnTo>
                    <a:close/>
                    <a:moveTo>
                      <a:pt x="15149" y="31470"/>
                    </a:moveTo>
                    <a:cubicBezTo>
                      <a:pt x="15317" y="31470"/>
                      <a:pt x="15505" y="31491"/>
                      <a:pt x="15652" y="31491"/>
                    </a:cubicBezTo>
                    <a:lnTo>
                      <a:pt x="15652" y="31680"/>
                    </a:lnTo>
                    <a:cubicBezTo>
                      <a:pt x="15484" y="31680"/>
                      <a:pt x="15317" y="31701"/>
                      <a:pt x="15149" y="31701"/>
                    </a:cubicBezTo>
                    <a:lnTo>
                      <a:pt x="15149" y="31470"/>
                    </a:lnTo>
                    <a:close/>
                    <a:moveTo>
                      <a:pt x="21037" y="21271"/>
                    </a:moveTo>
                    <a:cubicBezTo>
                      <a:pt x="21088" y="21271"/>
                      <a:pt x="21141" y="21275"/>
                      <a:pt x="21196" y="21281"/>
                    </a:cubicBezTo>
                    <a:cubicBezTo>
                      <a:pt x="21719" y="21322"/>
                      <a:pt x="21908" y="21615"/>
                      <a:pt x="21636" y="22076"/>
                    </a:cubicBezTo>
                    <a:cubicBezTo>
                      <a:pt x="21322" y="22599"/>
                      <a:pt x="20966" y="23122"/>
                      <a:pt x="20569" y="23603"/>
                    </a:cubicBezTo>
                    <a:cubicBezTo>
                      <a:pt x="20276" y="23938"/>
                      <a:pt x="20171" y="24231"/>
                      <a:pt x="20318" y="24670"/>
                    </a:cubicBezTo>
                    <a:cubicBezTo>
                      <a:pt x="20380" y="24963"/>
                      <a:pt x="20380" y="25298"/>
                      <a:pt x="20422" y="25612"/>
                    </a:cubicBezTo>
                    <a:cubicBezTo>
                      <a:pt x="20455" y="26328"/>
                      <a:pt x="21044" y="26829"/>
                      <a:pt x="21699" y="26829"/>
                    </a:cubicBezTo>
                    <a:cubicBezTo>
                      <a:pt x="21886" y="26829"/>
                      <a:pt x="22078" y="26788"/>
                      <a:pt x="22263" y="26700"/>
                    </a:cubicBezTo>
                    <a:cubicBezTo>
                      <a:pt x="22653" y="26517"/>
                      <a:pt x="23036" y="26453"/>
                      <a:pt x="23429" y="26453"/>
                    </a:cubicBezTo>
                    <a:cubicBezTo>
                      <a:pt x="23755" y="26453"/>
                      <a:pt x="24089" y="26497"/>
                      <a:pt x="24439" y="26553"/>
                    </a:cubicBezTo>
                    <a:cubicBezTo>
                      <a:pt x="24237" y="26939"/>
                      <a:pt x="24035" y="27196"/>
                      <a:pt x="23705" y="27196"/>
                    </a:cubicBezTo>
                    <a:cubicBezTo>
                      <a:pt x="23660" y="27196"/>
                      <a:pt x="23612" y="27191"/>
                      <a:pt x="23561" y="27181"/>
                    </a:cubicBezTo>
                    <a:cubicBezTo>
                      <a:pt x="23389" y="27146"/>
                      <a:pt x="23228" y="27130"/>
                      <a:pt x="23074" y="27130"/>
                    </a:cubicBezTo>
                    <a:cubicBezTo>
                      <a:pt x="22217" y="27130"/>
                      <a:pt x="21627" y="27649"/>
                      <a:pt x="21113" y="28395"/>
                    </a:cubicBezTo>
                    <a:cubicBezTo>
                      <a:pt x="21468" y="28667"/>
                      <a:pt x="22326" y="28164"/>
                      <a:pt x="22201" y="29169"/>
                    </a:cubicBezTo>
                    <a:cubicBezTo>
                      <a:pt x="22012" y="29169"/>
                      <a:pt x="21845" y="29169"/>
                      <a:pt x="21698" y="29148"/>
                    </a:cubicBezTo>
                    <a:cubicBezTo>
                      <a:pt x="21589" y="29124"/>
                      <a:pt x="21490" y="29113"/>
                      <a:pt x="21399" y="29113"/>
                    </a:cubicBezTo>
                    <a:cubicBezTo>
                      <a:pt x="21003" y="29113"/>
                      <a:pt x="20779" y="29337"/>
                      <a:pt x="20694" y="29797"/>
                    </a:cubicBezTo>
                    <a:cubicBezTo>
                      <a:pt x="20673" y="30006"/>
                      <a:pt x="20694" y="30215"/>
                      <a:pt x="20673" y="30424"/>
                    </a:cubicBezTo>
                    <a:lnTo>
                      <a:pt x="20673" y="31010"/>
                    </a:lnTo>
                    <a:lnTo>
                      <a:pt x="19899" y="31638"/>
                    </a:lnTo>
                    <a:cubicBezTo>
                      <a:pt x="19628" y="31473"/>
                      <a:pt x="19375" y="31398"/>
                      <a:pt x="19126" y="31398"/>
                    </a:cubicBezTo>
                    <a:cubicBezTo>
                      <a:pt x="18835" y="31398"/>
                      <a:pt x="18550" y="31500"/>
                      <a:pt x="18246" y="31680"/>
                    </a:cubicBezTo>
                    <a:cubicBezTo>
                      <a:pt x="17970" y="31864"/>
                      <a:pt x="17678" y="32113"/>
                      <a:pt x="17359" y="32113"/>
                    </a:cubicBezTo>
                    <a:cubicBezTo>
                      <a:pt x="17169" y="32113"/>
                      <a:pt x="16971" y="32026"/>
                      <a:pt x="16761" y="31784"/>
                    </a:cubicBezTo>
                    <a:cubicBezTo>
                      <a:pt x="16720" y="31744"/>
                      <a:pt x="16643" y="31732"/>
                      <a:pt x="16550" y="31732"/>
                    </a:cubicBezTo>
                    <a:cubicBezTo>
                      <a:pt x="16401" y="31732"/>
                      <a:pt x="16212" y="31763"/>
                      <a:pt x="16070" y="31763"/>
                    </a:cubicBezTo>
                    <a:cubicBezTo>
                      <a:pt x="16196" y="31073"/>
                      <a:pt x="16196" y="31073"/>
                      <a:pt x="16865" y="30947"/>
                    </a:cubicBezTo>
                    <a:cubicBezTo>
                      <a:pt x="17012" y="30926"/>
                      <a:pt x="17200" y="30843"/>
                      <a:pt x="17242" y="30738"/>
                    </a:cubicBezTo>
                    <a:cubicBezTo>
                      <a:pt x="17409" y="30508"/>
                      <a:pt x="17618" y="30487"/>
                      <a:pt x="17849" y="30445"/>
                    </a:cubicBezTo>
                    <a:cubicBezTo>
                      <a:pt x="18393" y="30341"/>
                      <a:pt x="18581" y="30006"/>
                      <a:pt x="18476" y="29504"/>
                    </a:cubicBezTo>
                    <a:cubicBezTo>
                      <a:pt x="18309" y="28876"/>
                      <a:pt x="18434" y="28332"/>
                      <a:pt x="18957" y="27892"/>
                    </a:cubicBezTo>
                    <a:cubicBezTo>
                      <a:pt x="19522" y="27390"/>
                      <a:pt x="19501" y="27056"/>
                      <a:pt x="18978" y="26512"/>
                    </a:cubicBezTo>
                    <a:cubicBezTo>
                      <a:pt x="18706" y="26240"/>
                      <a:pt x="18455" y="26051"/>
                      <a:pt x="18455" y="25612"/>
                    </a:cubicBezTo>
                    <a:cubicBezTo>
                      <a:pt x="18455" y="25089"/>
                      <a:pt x="18539" y="24607"/>
                      <a:pt x="18874" y="24231"/>
                    </a:cubicBezTo>
                    <a:cubicBezTo>
                      <a:pt x="18999" y="24084"/>
                      <a:pt x="19104" y="23938"/>
                      <a:pt x="19271" y="23833"/>
                    </a:cubicBezTo>
                    <a:cubicBezTo>
                      <a:pt x="19815" y="23415"/>
                      <a:pt x="20150" y="22913"/>
                      <a:pt x="20213" y="22222"/>
                    </a:cubicBezTo>
                    <a:cubicBezTo>
                      <a:pt x="20251" y="21542"/>
                      <a:pt x="20561" y="21271"/>
                      <a:pt x="21037" y="21271"/>
                    </a:cubicBezTo>
                    <a:close/>
                    <a:moveTo>
                      <a:pt x="50761" y="36890"/>
                    </a:moveTo>
                    <a:lnTo>
                      <a:pt x="50761" y="37245"/>
                    </a:lnTo>
                    <a:lnTo>
                      <a:pt x="50573" y="37245"/>
                    </a:lnTo>
                    <a:cubicBezTo>
                      <a:pt x="50594" y="37120"/>
                      <a:pt x="50594" y="36994"/>
                      <a:pt x="50615" y="36890"/>
                    </a:cubicBezTo>
                    <a:close/>
                    <a:moveTo>
                      <a:pt x="42998" y="37799"/>
                    </a:moveTo>
                    <a:cubicBezTo>
                      <a:pt x="43080" y="37799"/>
                      <a:pt x="43171" y="37803"/>
                      <a:pt x="43271" y="37810"/>
                    </a:cubicBezTo>
                    <a:cubicBezTo>
                      <a:pt x="43250" y="38145"/>
                      <a:pt x="43229" y="38396"/>
                      <a:pt x="43187" y="38689"/>
                    </a:cubicBezTo>
                    <a:lnTo>
                      <a:pt x="42371" y="38689"/>
                    </a:lnTo>
                    <a:cubicBezTo>
                      <a:pt x="42260" y="38024"/>
                      <a:pt x="42378" y="37799"/>
                      <a:pt x="42998" y="37799"/>
                    </a:cubicBezTo>
                    <a:close/>
                    <a:moveTo>
                      <a:pt x="30507" y="37245"/>
                    </a:moveTo>
                    <a:lnTo>
                      <a:pt x="30507" y="37245"/>
                    </a:lnTo>
                    <a:cubicBezTo>
                      <a:pt x="30717" y="37622"/>
                      <a:pt x="30633" y="37915"/>
                      <a:pt x="30465" y="38229"/>
                    </a:cubicBezTo>
                    <a:cubicBezTo>
                      <a:pt x="30173" y="38710"/>
                      <a:pt x="30214" y="38794"/>
                      <a:pt x="30737" y="39108"/>
                    </a:cubicBezTo>
                    <a:cubicBezTo>
                      <a:pt x="31407" y="39505"/>
                      <a:pt x="31993" y="39944"/>
                      <a:pt x="32621" y="40384"/>
                    </a:cubicBezTo>
                    <a:cubicBezTo>
                      <a:pt x="32914" y="40593"/>
                      <a:pt x="33039" y="40886"/>
                      <a:pt x="32914" y="41221"/>
                    </a:cubicBezTo>
                    <a:cubicBezTo>
                      <a:pt x="32788" y="41514"/>
                      <a:pt x="32516" y="41681"/>
                      <a:pt x="32181" y="41723"/>
                    </a:cubicBezTo>
                    <a:cubicBezTo>
                      <a:pt x="32056" y="41738"/>
                      <a:pt x="31933" y="41745"/>
                      <a:pt x="31812" y="41745"/>
                    </a:cubicBezTo>
                    <a:cubicBezTo>
                      <a:pt x="31243" y="41745"/>
                      <a:pt x="30711" y="41592"/>
                      <a:pt x="30193" y="41367"/>
                    </a:cubicBezTo>
                    <a:cubicBezTo>
                      <a:pt x="29747" y="41158"/>
                      <a:pt x="29313" y="41053"/>
                      <a:pt x="28885" y="41053"/>
                    </a:cubicBezTo>
                    <a:cubicBezTo>
                      <a:pt x="28370" y="41053"/>
                      <a:pt x="27862" y="41205"/>
                      <a:pt x="27348" y="41514"/>
                    </a:cubicBezTo>
                    <a:cubicBezTo>
                      <a:pt x="27186" y="41619"/>
                      <a:pt x="26959" y="41668"/>
                      <a:pt x="26721" y="41668"/>
                    </a:cubicBezTo>
                    <a:cubicBezTo>
                      <a:pt x="26342" y="41668"/>
                      <a:pt x="25934" y="41544"/>
                      <a:pt x="25716" y="41325"/>
                    </a:cubicBezTo>
                    <a:cubicBezTo>
                      <a:pt x="25465" y="41074"/>
                      <a:pt x="25276" y="40761"/>
                      <a:pt x="25486" y="40342"/>
                    </a:cubicBezTo>
                    <a:cubicBezTo>
                      <a:pt x="25611" y="40070"/>
                      <a:pt x="25653" y="39756"/>
                      <a:pt x="25779" y="39526"/>
                    </a:cubicBezTo>
                    <a:cubicBezTo>
                      <a:pt x="26072" y="38982"/>
                      <a:pt x="26385" y="38459"/>
                      <a:pt x="26720" y="37978"/>
                    </a:cubicBezTo>
                    <a:cubicBezTo>
                      <a:pt x="26786" y="37895"/>
                      <a:pt x="26996" y="37812"/>
                      <a:pt x="27102" y="37812"/>
                    </a:cubicBezTo>
                    <a:cubicBezTo>
                      <a:pt x="27130" y="37812"/>
                      <a:pt x="27151" y="37818"/>
                      <a:pt x="27160" y="37831"/>
                    </a:cubicBezTo>
                    <a:cubicBezTo>
                      <a:pt x="27390" y="38124"/>
                      <a:pt x="28038" y="37936"/>
                      <a:pt x="27996" y="38584"/>
                    </a:cubicBezTo>
                    <a:cubicBezTo>
                      <a:pt x="27996" y="38752"/>
                      <a:pt x="28289" y="38919"/>
                      <a:pt x="28520" y="39191"/>
                    </a:cubicBezTo>
                    <a:cubicBezTo>
                      <a:pt x="29022" y="39003"/>
                      <a:pt x="29524" y="38815"/>
                      <a:pt x="30005" y="38605"/>
                    </a:cubicBezTo>
                    <a:cubicBezTo>
                      <a:pt x="29796" y="38229"/>
                      <a:pt x="29022" y="38647"/>
                      <a:pt x="29126" y="37873"/>
                    </a:cubicBezTo>
                    <a:cubicBezTo>
                      <a:pt x="29545" y="37664"/>
                      <a:pt x="30005" y="37455"/>
                      <a:pt x="30507" y="37245"/>
                    </a:cubicBezTo>
                    <a:close/>
                    <a:moveTo>
                      <a:pt x="38041" y="37033"/>
                    </a:moveTo>
                    <a:cubicBezTo>
                      <a:pt x="38075" y="37033"/>
                      <a:pt x="38110" y="37034"/>
                      <a:pt x="38144" y="37036"/>
                    </a:cubicBezTo>
                    <a:cubicBezTo>
                      <a:pt x="38856" y="37099"/>
                      <a:pt x="38898" y="37141"/>
                      <a:pt x="38856" y="37873"/>
                    </a:cubicBezTo>
                    <a:cubicBezTo>
                      <a:pt x="38542" y="38061"/>
                      <a:pt x="38249" y="38166"/>
                      <a:pt x="38061" y="38375"/>
                    </a:cubicBezTo>
                    <a:cubicBezTo>
                      <a:pt x="37705" y="38815"/>
                      <a:pt x="37768" y="39421"/>
                      <a:pt x="38375" y="39840"/>
                    </a:cubicBezTo>
                    <a:cubicBezTo>
                      <a:pt x="38877" y="40175"/>
                      <a:pt x="39065" y="40635"/>
                      <a:pt x="39212" y="41116"/>
                    </a:cubicBezTo>
                    <a:cubicBezTo>
                      <a:pt x="39379" y="41639"/>
                      <a:pt x="39442" y="42204"/>
                      <a:pt x="39860" y="42581"/>
                    </a:cubicBezTo>
                    <a:cubicBezTo>
                      <a:pt x="40320" y="43041"/>
                      <a:pt x="40153" y="43690"/>
                      <a:pt x="40383" y="44213"/>
                    </a:cubicBezTo>
                    <a:cubicBezTo>
                      <a:pt x="40084" y="44475"/>
                      <a:pt x="39777" y="44588"/>
                      <a:pt x="39459" y="44588"/>
                    </a:cubicBezTo>
                    <a:cubicBezTo>
                      <a:pt x="39243" y="44588"/>
                      <a:pt x="39021" y="44536"/>
                      <a:pt x="38793" y="44443"/>
                    </a:cubicBezTo>
                    <a:cubicBezTo>
                      <a:pt x="38479" y="44318"/>
                      <a:pt x="38165" y="44129"/>
                      <a:pt x="37852" y="44004"/>
                    </a:cubicBezTo>
                    <a:cubicBezTo>
                      <a:pt x="37538" y="43878"/>
                      <a:pt x="37517" y="43585"/>
                      <a:pt x="37580" y="43313"/>
                    </a:cubicBezTo>
                    <a:cubicBezTo>
                      <a:pt x="37642" y="42832"/>
                      <a:pt x="37789" y="42351"/>
                      <a:pt x="37914" y="41828"/>
                    </a:cubicBezTo>
                    <a:cubicBezTo>
                      <a:pt x="37517" y="41409"/>
                      <a:pt x="37056" y="40991"/>
                      <a:pt x="36680" y="40468"/>
                    </a:cubicBezTo>
                    <a:cubicBezTo>
                      <a:pt x="36345" y="39965"/>
                      <a:pt x="36073" y="39421"/>
                      <a:pt x="35906" y="38877"/>
                    </a:cubicBezTo>
                    <a:cubicBezTo>
                      <a:pt x="35801" y="38584"/>
                      <a:pt x="35843" y="38229"/>
                      <a:pt x="36261" y="38020"/>
                    </a:cubicBezTo>
                    <a:cubicBezTo>
                      <a:pt x="36575" y="37852"/>
                      <a:pt x="36868" y="37601"/>
                      <a:pt x="37119" y="37350"/>
                    </a:cubicBezTo>
                    <a:cubicBezTo>
                      <a:pt x="37403" y="37123"/>
                      <a:pt x="37720" y="37033"/>
                      <a:pt x="38041" y="37033"/>
                    </a:cubicBezTo>
                    <a:close/>
                    <a:moveTo>
                      <a:pt x="16802" y="38564"/>
                    </a:moveTo>
                    <a:lnTo>
                      <a:pt x="16802" y="38564"/>
                    </a:lnTo>
                    <a:cubicBezTo>
                      <a:pt x="17346" y="38856"/>
                      <a:pt x="17849" y="39087"/>
                      <a:pt x="18204" y="39484"/>
                    </a:cubicBezTo>
                    <a:cubicBezTo>
                      <a:pt x="18581" y="39861"/>
                      <a:pt x="18978" y="40175"/>
                      <a:pt x="19501" y="40384"/>
                    </a:cubicBezTo>
                    <a:cubicBezTo>
                      <a:pt x="20192" y="40677"/>
                      <a:pt x="20778" y="41116"/>
                      <a:pt x="20694" y="42037"/>
                    </a:cubicBezTo>
                    <a:cubicBezTo>
                      <a:pt x="20694" y="42162"/>
                      <a:pt x="20694" y="42330"/>
                      <a:pt x="20778" y="42434"/>
                    </a:cubicBezTo>
                    <a:cubicBezTo>
                      <a:pt x="21217" y="43167"/>
                      <a:pt x="21657" y="43899"/>
                      <a:pt x="22159" y="44569"/>
                    </a:cubicBezTo>
                    <a:cubicBezTo>
                      <a:pt x="22314" y="44791"/>
                      <a:pt x="22446" y="44898"/>
                      <a:pt x="22577" y="44898"/>
                    </a:cubicBezTo>
                    <a:cubicBezTo>
                      <a:pt x="22729" y="44898"/>
                      <a:pt x="22879" y="44755"/>
                      <a:pt x="23059" y="44485"/>
                    </a:cubicBezTo>
                    <a:cubicBezTo>
                      <a:pt x="23226" y="44234"/>
                      <a:pt x="23435" y="44025"/>
                      <a:pt x="23686" y="43753"/>
                    </a:cubicBezTo>
                    <a:cubicBezTo>
                      <a:pt x="23393" y="43418"/>
                      <a:pt x="23079" y="43062"/>
                      <a:pt x="22766" y="42685"/>
                    </a:cubicBezTo>
                    <a:cubicBezTo>
                      <a:pt x="23059" y="42330"/>
                      <a:pt x="23393" y="42058"/>
                      <a:pt x="23812" y="41953"/>
                    </a:cubicBezTo>
                    <a:cubicBezTo>
                      <a:pt x="23904" y="41935"/>
                      <a:pt x="23986" y="41925"/>
                      <a:pt x="24060" y="41925"/>
                    </a:cubicBezTo>
                    <a:cubicBezTo>
                      <a:pt x="24403" y="41925"/>
                      <a:pt x="24548" y="42129"/>
                      <a:pt x="24565" y="42560"/>
                    </a:cubicBezTo>
                    <a:cubicBezTo>
                      <a:pt x="24586" y="42769"/>
                      <a:pt x="24544" y="42978"/>
                      <a:pt x="24586" y="43188"/>
                    </a:cubicBezTo>
                    <a:cubicBezTo>
                      <a:pt x="24837" y="44087"/>
                      <a:pt x="25214" y="44778"/>
                      <a:pt x="26239" y="45008"/>
                    </a:cubicBezTo>
                    <a:cubicBezTo>
                      <a:pt x="26482" y="45062"/>
                      <a:pt x="26664" y="45151"/>
                      <a:pt x="26869" y="45151"/>
                    </a:cubicBezTo>
                    <a:cubicBezTo>
                      <a:pt x="26982" y="45151"/>
                      <a:pt x="27102" y="45124"/>
                      <a:pt x="27243" y="45050"/>
                    </a:cubicBezTo>
                    <a:cubicBezTo>
                      <a:pt x="27342" y="44987"/>
                      <a:pt x="27476" y="44959"/>
                      <a:pt x="27615" y="44959"/>
                    </a:cubicBezTo>
                    <a:cubicBezTo>
                      <a:pt x="27798" y="44959"/>
                      <a:pt x="27991" y="45008"/>
                      <a:pt x="28122" y="45092"/>
                    </a:cubicBezTo>
                    <a:cubicBezTo>
                      <a:pt x="28342" y="45207"/>
                      <a:pt x="28540" y="45275"/>
                      <a:pt x="28729" y="45275"/>
                    </a:cubicBezTo>
                    <a:cubicBezTo>
                      <a:pt x="28917" y="45275"/>
                      <a:pt x="29095" y="45207"/>
                      <a:pt x="29273" y="45050"/>
                    </a:cubicBezTo>
                    <a:cubicBezTo>
                      <a:pt x="29377" y="44966"/>
                      <a:pt x="29503" y="44945"/>
                      <a:pt x="29649" y="44903"/>
                    </a:cubicBezTo>
                    <a:cubicBezTo>
                      <a:pt x="29695" y="44898"/>
                      <a:pt x="29737" y="44896"/>
                      <a:pt x="29776" y="44896"/>
                    </a:cubicBezTo>
                    <a:cubicBezTo>
                      <a:pt x="30065" y="44896"/>
                      <a:pt x="30203" y="45037"/>
                      <a:pt x="30277" y="45406"/>
                    </a:cubicBezTo>
                    <a:cubicBezTo>
                      <a:pt x="30403" y="46033"/>
                      <a:pt x="30110" y="46619"/>
                      <a:pt x="29901" y="47163"/>
                    </a:cubicBezTo>
                    <a:cubicBezTo>
                      <a:pt x="29568" y="48081"/>
                      <a:pt x="29487" y="48305"/>
                      <a:pt x="28887" y="48305"/>
                    </a:cubicBezTo>
                    <a:cubicBezTo>
                      <a:pt x="28694" y="48305"/>
                      <a:pt x="28448" y="48282"/>
                      <a:pt x="28122" y="48251"/>
                    </a:cubicBezTo>
                    <a:cubicBezTo>
                      <a:pt x="27913" y="48314"/>
                      <a:pt x="27662" y="48272"/>
                      <a:pt x="27452" y="48314"/>
                    </a:cubicBezTo>
                    <a:cubicBezTo>
                      <a:pt x="27101" y="48393"/>
                      <a:pt x="26758" y="48427"/>
                      <a:pt x="26421" y="48427"/>
                    </a:cubicBezTo>
                    <a:cubicBezTo>
                      <a:pt x="25235" y="48427"/>
                      <a:pt x="24130" y="47996"/>
                      <a:pt x="23038" y="47540"/>
                    </a:cubicBezTo>
                    <a:cubicBezTo>
                      <a:pt x="22800" y="47440"/>
                      <a:pt x="22585" y="47370"/>
                      <a:pt x="22365" y="47370"/>
                    </a:cubicBezTo>
                    <a:cubicBezTo>
                      <a:pt x="22217" y="47370"/>
                      <a:pt x="22068" y="47401"/>
                      <a:pt x="21908" y="47477"/>
                    </a:cubicBezTo>
                    <a:cubicBezTo>
                      <a:pt x="21531" y="47644"/>
                      <a:pt x="21322" y="47875"/>
                      <a:pt x="21322" y="48314"/>
                    </a:cubicBezTo>
                    <a:cubicBezTo>
                      <a:pt x="21322" y="48820"/>
                      <a:pt x="21212" y="49038"/>
                      <a:pt x="20948" y="49038"/>
                    </a:cubicBezTo>
                    <a:cubicBezTo>
                      <a:pt x="20798" y="49038"/>
                      <a:pt x="20597" y="48966"/>
                      <a:pt x="20338" y="48837"/>
                    </a:cubicBezTo>
                    <a:cubicBezTo>
                      <a:pt x="20025" y="48649"/>
                      <a:pt x="19648" y="48544"/>
                      <a:pt x="19313" y="48398"/>
                    </a:cubicBezTo>
                    <a:cubicBezTo>
                      <a:pt x="19167" y="48314"/>
                      <a:pt x="18895" y="48272"/>
                      <a:pt x="18853" y="48126"/>
                    </a:cubicBezTo>
                    <a:cubicBezTo>
                      <a:pt x="18497" y="47456"/>
                      <a:pt x="17849" y="47456"/>
                      <a:pt x="17242" y="47351"/>
                    </a:cubicBezTo>
                    <a:cubicBezTo>
                      <a:pt x="16907" y="47268"/>
                      <a:pt x="16572" y="47121"/>
                      <a:pt x="16237" y="47017"/>
                    </a:cubicBezTo>
                    <a:cubicBezTo>
                      <a:pt x="15944" y="46912"/>
                      <a:pt x="15861" y="46661"/>
                      <a:pt x="15965" y="46431"/>
                    </a:cubicBezTo>
                    <a:cubicBezTo>
                      <a:pt x="16279" y="45887"/>
                      <a:pt x="15944" y="45364"/>
                      <a:pt x="16049" y="44757"/>
                    </a:cubicBezTo>
                    <a:cubicBezTo>
                      <a:pt x="15672" y="44715"/>
                      <a:pt x="15421" y="44631"/>
                      <a:pt x="15128" y="44631"/>
                    </a:cubicBezTo>
                    <a:cubicBezTo>
                      <a:pt x="14208" y="44652"/>
                      <a:pt x="13266" y="44673"/>
                      <a:pt x="12367" y="44778"/>
                    </a:cubicBezTo>
                    <a:cubicBezTo>
                      <a:pt x="11488" y="44882"/>
                      <a:pt x="10651" y="45050"/>
                      <a:pt x="9877" y="45447"/>
                    </a:cubicBezTo>
                    <a:cubicBezTo>
                      <a:pt x="9542" y="45615"/>
                      <a:pt x="9165" y="45929"/>
                      <a:pt x="8830" y="45929"/>
                    </a:cubicBezTo>
                    <a:cubicBezTo>
                      <a:pt x="8286" y="45929"/>
                      <a:pt x="7722" y="45761"/>
                      <a:pt x="7136" y="45615"/>
                    </a:cubicBezTo>
                    <a:cubicBezTo>
                      <a:pt x="7282" y="45050"/>
                      <a:pt x="7701" y="44987"/>
                      <a:pt x="8119" y="44966"/>
                    </a:cubicBezTo>
                    <a:cubicBezTo>
                      <a:pt x="8956" y="44945"/>
                      <a:pt x="9584" y="44548"/>
                      <a:pt x="9960" y="43794"/>
                    </a:cubicBezTo>
                    <a:cubicBezTo>
                      <a:pt x="10023" y="43606"/>
                      <a:pt x="10107" y="43397"/>
                      <a:pt x="10086" y="43188"/>
                    </a:cubicBezTo>
                    <a:cubicBezTo>
                      <a:pt x="10023" y="42623"/>
                      <a:pt x="10316" y="42246"/>
                      <a:pt x="10797" y="41995"/>
                    </a:cubicBezTo>
                    <a:cubicBezTo>
                      <a:pt x="11341" y="41681"/>
                      <a:pt x="11781" y="41367"/>
                      <a:pt x="11781" y="40593"/>
                    </a:cubicBezTo>
                    <a:cubicBezTo>
                      <a:pt x="11781" y="40316"/>
                      <a:pt x="12010" y="40127"/>
                      <a:pt x="12309" y="40127"/>
                    </a:cubicBezTo>
                    <a:cubicBezTo>
                      <a:pt x="12394" y="40127"/>
                      <a:pt x="12484" y="40142"/>
                      <a:pt x="12576" y="40175"/>
                    </a:cubicBezTo>
                    <a:cubicBezTo>
                      <a:pt x="12771" y="40265"/>
                      <a:pt x="12952" y="40305"/>
                      <a:pt x="13124" y="40305"/>
                    </a:cubicBezTo>
                    <a:cubicBezTo>
                      <a:pt x="13469" y="40305"/>
                      <a:pt x="13775" y="40147"/>
                      <a:pt x="14082" y="39924"/>
                    </a:cubicBezTo>
                    <a:cubicBezTo>
                      <a:pt x="14435" y="39671"/>
                      <a:pt x="14678" y="39543"/>
                      <a:pt x="14884" y="39543"/>
                    </a:cubicBezTo>
                    <a:cubicBezTo>
                      <a:pt x="15155" y="39543"/>
                      <a:pt x="15363" y="39765"/>
                      <a:pt x="15672" y="40216"/>
                    </a:cubicBezTo>
                    <a:cubicBezTo>
                      <a:pt x="16091" y="40844"/>
                      <a:pt x="16614" y="41367"/>
                      <a:pt x="17325" y="41723"/>
                    </a:cubicBezTo>
                    <a:cubicBezTo>
                      <a:pt x="17765" y="41932"/>
                      <a:pt x="18121" y="42330"/>
                      <a:pt x="18497" y="42581"/>
                    </a:cubicBezTo>
                    <a:cubicBezTo>
                      <a:pt x="18853" y="42832"/>
                      <a:pt x="18874" y="43167"/>
                      <a:pt x="18748" y="43418"/>
                    </a:cubicBezTo>
                    <a:cubicBezTo>
                      <a:pt x="18644" y="43627"/>
                      <a:pt x="18330" y="43794"/>
                      <a:pt x="18079" y="43878"/>
                    </a:cubicBezTo>
                    <a:cubicBezTo>
                      <a:pt x="17765" y="43983"/>
                      <a:pt x="17430" y="43941"/>
                      <a:pt x="17033" y="44004"/>
                    </a:cubicBezTo>
                    <a:cubicBezTo>
                      <a:pt x="17284" y="44631"/>
                      <a:pt x="17869" y="44610"/>
                      <a:pt x="18183" y="44945"/>
                    </a:cubicBezTo>
                    <a:cubicBezTo>
                      <a:pt x="18560" y="44548"/>
                      <a:pt x="18916" y="44213"/>
                      <a:pt x="19209" y="43815"/>
                    </a:cubicBezTo>
                    <a:cubicBezTo>
                      <a:pt x="19376" y="43606"/>
                      <a:pt x="19418" y="43292"/>
                      <a:pt x="19439" y="42999"/>
                    </a:cubicBezTo>
                    <a:cubicBezTo>
                      <a:pt x="19481" y="42790"/>
                      <a:pt x="19418" y="42581"/>
                      <a:pt x="19418" y="42330"/>
                    </a:cubicBezTo>
                    <a:lnTo>
                      <a:pt x="20171" y="42330"/>
                    </a:lnTo>
                    <a:cubicBezTo>
                      <a:pt x="19983" y="42121"/>
                      <a:pt x="19920" y="42016"/>
                      <a:pt x="19815" y="41932"/>
                    </a:cubicBezTo>
                    <a:cubicBezTo>
                      <a:pt x="19292" y="41597"/>
                      <a:pt x="18727" y="41305"/>
                      <a:pt x="18246" y="40949"/>
                    </a:cubicBezTo>
                    <a:cubicBezTo>
                      <a:pt x="18058" y="40802"/>
                      <a:pt x="17890" y="40635"/>
                      <a:pt x="17744" y="40447"/>
                    </a:cubicBezTo>
                    <a:cubicBezTo>
                      <a:pt x="17514" y="40175"/>
                      <a:pt x="17325" y="39903"/>
                      <a:pt x="17095" y="39652"/>
                    </a:cubicBezTo>
                    <a:cubicBezTo>
                      <a:pt x="16740" y="39317"/>
                      <a:pt x="16719" y="39317"/>
                      <a:pt x="16802" y="38564"/>
                    </a:cubicBezTo>
                    <a:close/>
                    <a:moveTo>
                      <a:pt x="30066" y="50642"/>
                    </a:moveTo>
                    <a:cubicBezTo>
                      <a:pt x="30282" y="50642"/>
                      <a:pt x="30451" y="50768"/>
                      <a:pt x="30591" y="50950"/>
                    </a:cubicBezTo>
                    <a:cubicBezTo>
                      <a:pt x="30821" y="51306"/>
                      <a:pt x="31051" y="51641"/>
                      <a:pt x="31281" y="51996"/>
                    </a:cubicBezTo>
                    <a:cubicBezTo>
                      <a:pt x="31554" y="52415"/>
                      <a:pt x="31700" y="52875"/>
                      <a:pt x="32181" y="53147"/>
                    </a:cubicBezTo>
                    <a:cubicBezTo>
                      <a:pt x="32432" y="53336"/>
                      <a:pt x="32600" y="53838"/>
                      <a:pt x="32621" y="54193"/>
                    </a:cubicBezTo>
                    <a:cubicBezTo>
                      <a:pt x="32683" y="54675"/>
                      <a:pt x="32830" y="55072"/>
                      <a:pt x="33227" y="55344"/>
                    </a:cubicBezTo>
                    <a:cubicBezTo>
                      <a:pt x="34002" y="55909"/>
                      <a:pt x="34211" y="56872"/>
                      <a:pt x="34901" y="57499"/>
                    </a:cubicBezTo>
                    <a:cubicBezTo>
                      <a:pt x="34901" y="58169"/>
                      <a:pt x="35403" y="58839"/>
                      <a:pt x="35236" y="59696"/>
                    </a:cubicBezTo>
                    <a:cubicBezTo>
                      <a:pt x="35006" y="59508"/>
                      <a:pt x="34859" y="59403"/>
                      <a:pt x="34713" y="59278"/>
                    </a:cubicBezTo>
                    <a:cubicBezTo>
                      <a:pt x="34587" y="59131"/>
                      <a:pt x="34462" y="58985"/>
                      <a:pt x="34336" y="58901"/>
                    </a:cubicBezTo>
                    <a:cubicBezTo>
                      <a:pt x="33604" y="58483"/>
                      <a:pt x="32997" y="57960"/>
                      <a:pt x="32893" y="57039"/>
                    </a:cubicBezTo>
                    <a:cubicBezTo>
                      <a:pt x="32893" y="56976"/>
                      <a:pt x="32788" y="56872"/>
                      <a:pt x="32704" y="56809"/>
                    </a:cubicBezTo>
                    <a:cubicBezTo>
                      <a:pt x="31972" y="56370"/>
                      <a:pt x="31888" y="55554"/>
                      <a:pt x="31721" y="54863"/>
                    </a:cubicBezTo>
                    <a:cubicBezTo>
                      <a:pt x="31616" y="54486"/>
                      <a:pt x="31470" y="54193"/>
                      <a:pt x="31156" y="53963"/>
                    </a:cubicBezTo>
                    <a:cubicBezTo>
                      <a:pt x="30905" y="53775"/>
                      <a:pt x="30779" y="53524"/>
                      <a:pt x="30696" y="53210"/>
                    </a:cubicBezTo>
                    <a:cubicBezTo>
                      <a:pt x="30591" y="52813"/>
                      <a:pt x="30298" y="52478"/>
                      <a:pt x="30131" y="52080"/>
                    </a:cubicBezTo>
                    <a:cubicBezTo>
                      <a:pt x="29963" y="51662"/>
                      <a:pt x="29566" y="51306"/>
                      <a:pt x="29712" y="50741"/>
                    </a:cubicBezTo>
                    <a:cubicBezTo>
                      <a:pt x="29843" y="50672"/>
                      <a:pt x="29960" y="50642"/>
                      <a:pt x="30066" y="50642"/>
                    </a:cubicBezTo>
                    <a:close/>
                    <a:moveTo>
                      <a:pt x="29724" y="67611"/>
                    </a:moveTo>
                    <a:cubicBezTo>
                      <a:pt x="29799" y="67611"/>
                      <a:pt x="29879" y="67616"/>
                      <a:pt x="29963" y="67626"/>
                    </a:cubicBezTo>
                    <a:cubicBezTo>
                      <a:pt x="30173" y="68191"/>
                      <a:pt x="29775" y="68505"/>
                      <a:pt x="29545" y="68840"/>
                    </a:cubicBezTo>
                    <a:cubicBezTo>
                      <a:pt x="29479" y="68939"/>
                      <a:pt x="29380" y="68983"/>
                      <a:pt x="29280" y="68983"/>
                    </a:cubicBezTo>
                    <a:cubicBezTo>
                      <a:pt x="29126" y="68983"/>
                      <a:pt x="28968" y="68879"/>
                      <a:pt x="28917" y="68714"/>
                    </a:cubicBezTo>
                    <a:cubicBezTo>
                      <a:pt x="28710" y="68035"/>
                      <a:pt x="29030" y="67611"/>
                      <a:pt x="29724" y="67611"/>
                    </a:cubicBezTo>
                    <a:close/>
                    <a:moveTo>
                      <a:pt x="30193" y="74468"/>
                    </a:moveTo>
                    <a:cubicBezTo>
                      <a:pt x="30193" y="74657"/>
                      <a:pt x="30214" y="74803"/>
                      <a:pt x="30214" y="74992"/>
                    </a:cubicBezTo>
                    <a:cubicBezTo>
                      <a:pt x="30173" y="74992"/>
                      <a:pt x="30110" y="74992"/>
                      <a:pt x="30089" y="74971"/>
                    </a:cubicBezTo>
                    <a:cubicBezTo>
                      <a:pt x="30089" y="74803"/>
                      <a:pt x="30110" y="74636"/>
                      <a:pt x="30110" y="74468"/>
                    </a:cubicBezTo>
                    <a:close/>
                    <a:moveTo>
                      <a:pt x="51266" y="0"/>
                    </a:moveTo>
                    <a:cubicBezTo>
                      <a:pt x="50964" y="0"/>
                      <a:pt x="50677" y="166"/>
                      <a:pt x="50615" y="462"/>
                    </a:cubicBezTo>
                    <a:cubicBezTo>
                      <a:pt x="50510" y="943"/>
                      <a:pt x="50489" y="1529"/>
                      <a:pt x="50636" y="1989"/>
                    </a:cubicBezTo>
                    <a:cubicBezTo>
                      <a:pt x="50782" y="2366"/>
                      <a:pt x="50908" y="2575"/>
                      <a:pt x="50531" y="2826"/>
                    </a:cubicBezTo>
                    <a:cubicBezTo>
                      <a:pt x="50406" y="2910"/>
                      <a:pt x="50385" y="3098"/>
                      <a:pt x="50280" y="3224"/>
                    </a:cubicBezTo>
                    <a:cubicBezTo>
                      <a:pt x="50162" y="3401"/>
                      <a:pt x="50174" y="3708"/>
                      <a:pt x="49895" y="3708"/>
                    </a:cubicBezTo>
                    <a:cubicBezTo>
                      <a:pt x="49878" y="3708"/>
                      <a:pt x="49860" y="3707"/>
                      <a:pt x="49841" y="3705"/>
                    </a:cubicBezTo>
                    <a:cubicBezTo>
                      <a:pt x="49632" y="3663"/>
                      <a:pt x="49443" y="3516"/>
                      <a:pt x="49255" y="3412"/>
                    </a:cubicBezTo>
                    <a:cubicBezTo>
                      <a:pt x="48857" y="3809"/>
                      <a:pt x="48083" y="3830"/>
                      <a:pt x="48083" y="4604"/>
                    </a:cubicBezTo>
                    <a:cubicBezTo>
                      <a:pt x="48083" y="4667"/>
                      <a:pt x="47979" y="4709"/>
                      <a:pt x="47895" y="4751"/>
                    </a:cubicBezTo>
                    <a:cubicBezTo>
                      <a:pt x="47183" y="5065"/>
                      <a:pt x="46849" y="5755"/>
                      <a:pt x="46388" y="6320"/>
                    </a:cubicBezTo>
                    <a:cubicBezTo>
                      <a:pt x="46033" y="6697"/>
                      <a:pt x="46116" y="7115"/>
                      <a:pt x="46535" y="7429"/>
                    </a:cubicBezTo>
                    <a:cubicBezTo>
                      <a:pt x="46723" y="7576"/>
                      <a:pt x="46932" y="7680"/>
                      <a:pt x="47142" y="7827"/>
                    </a:cubicBezTo>
                    <a:cubicBezTo>
                      <a:pt x="46974" y="7952"/>
                      <a:pt x="46849" y="8099"/>
                      <a:pt x="46702" y="8162"/>
                    </a:cubicBezTo>
                    <a:cubicBezTo>
                      <a:pt x="46284" y="8350"/>
                      <a:pt x="45886" y="8538"/>
                      <a:pt x="45447" y="8664"/>
                    </a:cubicBezTo>
                    <a:cubicBezTo>
                      <a:pt x="45154" y="8768"/>
                      <a:pt x="44882" y="8852"/>
                      <a:pt x="44840" y="9187"/>
                    </a:cubicBezTo>
                    <a:cubicBezTo>
                      <a:pt x="44777" y="9584"/>
                      <a:pt x="45447" y="10547"/>
                      <a:pt x="45865" y="10631"/>
                    </a:cubicBezTo>
                    <a:cubicBezTo>
                      <a:pt x="46200" y="10714"/>
                      <a:pt x="46346" y="10923"/>
                      <a:pt x="46619" y="11175"/>
                    </a:cubicBezTo>
                    <a:cubicBezTo>
                      <a:pt x="46472" y="11248"/>
                      <a:pt x="46353" y="11281"/>
                      <a:pt x="46243" y="11281"/>
                    </a:cubicBezTo>
                    <a:cubicBezTo>
                      <a:pt x="46103" y="11281"/>
                      <a:pt x="45976" y="11227"/>
                      <a:pt x="45823" y="11133"/>
                    </a:cubicBezTo>
                    <a:cubicBezTo>
                      <a:pt x="45425" y="10841"/>
                      <a:pt x="44981" y="10617"/>
                      <a:pt x="44468" y="10617"/>
                    </a:cubicBezTo>
                    <a:cubicBezTo>
                      <a:pt x="44281" y="10617"/>
                      <a:pt x="44084" y="10647"/>
                      <a:pt x="43878" y="10714"/>
                    </a:cubicBezTo>
                    <a:cubicBezTo>
                      <a:pt x="43982" y="10882"/>
                      <a:pt x="44024" y="11049"/>
                      <a:pt x="44150" y="11258"/>
                    </a:cubicBezTo>
                    <a:cubicBezTo>
                      <a:pt x="43940" y="11363"/>
                      <a:pt x="43773" y="11572"/>
                      <a:pt x="43564" y="11572"/>
                    </a:cubicBezTo>
                    <a:cubicBezTo>
                      <a:pt x="43548" y="11573"/>
                      <a:pt x="43533" y="11574"/>
                      <a:pt x="43519" y="11574"/>
                    </a:cubicBezTo>
                    <a:cubicBezTo>
                      <a:pt x="43097" y="11574"/>
                      <a:pt x="43301" y="10981"/>
                      <a:pt x="42957" y="10819"/>
                    </a:cubicBezTo>
                    <a:cubicBezTo>
                      <a:pt x="42894" y="11133"/>
                      <a:pt x="42957" y="11405"/>
                      <a:pt x="42831" y="11593"/>
                    </a:cubicBezTo>
                    <a:cubicBezTo>
                      <a:pt x="42350" y="12263"/>
                      <a:pt x="42748" y="12723"/>
                      <a:pt x="43187" y="13162"/>
                    </a:cubicBezTo>
                    <a:cubicBezTo>
                      <a:pt x="43354" y="13309"/>
                      <a:pt x="43522" y="13560"/>
                      <a:pt x="43501" y="13727"/>
                    </a:cubicBezTo>
                    <a:cubicBezTo>
                      <a:pt x="43480" y="14292"/>
                      <a:pt x="43710" y="14732"/>
                      <a:pt x="43982" y="15192"/>
                    </a:cubicBezTo>
                    <a:cubicBezTo>
                      <a:pt x="44212" y="15234"/>
                      <a:pt x="44463" y="15276"/>
                      <a:pt x="44714" y="15296"/>
                    </a:cubicBezTo>
                    <a:cubicBezTo>
                      <a:pt x="44652" y="15610"/>
                      <a:pt x="44505" y="15966"/>
                      <a:pt x="44610" y="16133"/>
                    </a:cubicBezTo>
                    <a:cubicBezTo>
                      <a:pt x="45133" y="16908"/>
                      <a:pt x="44840" y="17577"/>
                      <a:pt x="44505" y="18289"/>
                    </a:cubicBezTo>
                    <a:cubicBezTo>
                      <a:pt x="44421" y="18470"/>
                      <a:pt x="44329" y="18546"/>
                      <a:pt x="44214" y="18546"/>
                    </a:cubicBezTo>
                    <a:cubicBezTo>
                      <a:pt x="44130" y="18546"/>
                      <a:pt x="44034" y="18506"/>
                      <a:pt x="43919" y="18435"/>
                    </a:cubicBezTo>
                    <a:cubicBezTo>
                      <a:pt x="44233" y="17765"/>
                      <a:pt x="44254" y="17054"/>
                      <a:pt x="44150" y="16343"/>
                    </a:cubicBezTo>
                    <a:cubicBezTo>
                      <a:pt x="44129" y="16175"/>
                      <a:pt x="44045" y="15924"/>
                      <a:pt x="43919" y="15799"/>
                    </a:cubicBezTo>
                    <a:cubicBezTo>
                      <a:pt x="43522" y="15401"/>
                      <a:pt x="43313" y="14920"/>
                      <a:pt x="43166" y="14397"/>
                    </a:cubicBezTo>
                    <a:cubicBezTo>
                      <a:pt x="43041" y="13936"/>
                      <a:pt x="42873" y="13476"/>
                      <a:pt x="42580" y="13141"/>
                    </a:cubicBezTo>
                    <a:cubicBezTo>
                      <a:pt x="42308" y="12765"/>
                      <a:pt x="42204" y="12430"/>
                      <a:pt x="42162" y="12011"/>
                    </a:cubicBezTo>
                    <a:cubicBezTo>
                      <a:pt x="42099" y="11049"/>
                      <a:pt x="41827" y="10756"/>
                      <a:pt x="40906" y="10568"/>
                    </a:cubicBezTo>
                    <a:cubicBezTo>
                      <a:pt x="40885" y="10379"/>
                      <a:pt x="40844" y="10170"/>
                      <a:pt x="40802" y="9940"/>
                    </a:cubicBezTo>
                    <a:cubicBezTo>
                      <a:pt x="40593" y="9961"/>
                      <a:pt x="40425" y="10003"/>
                      <a:pt x="40216" y="10024"/>
                    </a:cubicBezTo>
                    <a:lnTo>
                      <a:pt x="40216" y="12430"/>
                    </a:lnTo>
                    <a:cubicBezTo>
                      <a:pt x="40216" y="12535"/>
                      <a:pt x="40216" y="12660"/>
                      <a:pt x="40153" y="12744"/>
                    </a:cubicBezTo>
                    <a:cubicBezTo>
                      <a:pt x="39693" y="13288"/>
                      <a:pt x="40111" y="13727"/>
                      <a:pt x="40258" y="14250"/>
                    </a:cubicBezTo>
                    <a:cubicBezTo>
                      <a:pt x="40488" y="15066"/>
                      <a:pt x="40948" y="15589"/>
                      <a:pt x="41681" y="15966"/>
                    </a:cubicBezTo>
                    <a:cubicBezTo>
                      <a:pt x="41785" y="16008"/>
                      <a:pt x="41806" y="16217"/>
                      <a:pt x="41890" y="16489"/>
                    </a:cubicBezTo>
                    <a:cubicBezTo>
                      <a:pt x="41011" y="16112"/>
                      <a:pt x="40320" y="15799"/>
                      <a:pt x="39588" y="15506"/>
                    </a:cubicBezTo>
                    <a:cubicBezTo>
                      <a:pt x="39232" y="15380"/>
                      <a:pt x="38877" y="15276"/>
                      <a:pt x="38542" y="15276"/>
                    </a:cubicBezTo>
                    <a:cubicBezTo>
                      <a:pt x="38510" y="15277"/>
                      <a:pt x="38479" y="15277"/>
                      <a:pt x="38448" y="15277"/>
                    </a:cubicBezTo>
                    <a:cubicBezTo>
                      <a:pt x="37925" y="15277"/>
                      <a:pt x="37490" y="15114"/>
                      <a:pt x="37035" y="14857"/>
                    </a:cubicBezTo>
                    <a:cubicBezTo>
                      <a:pt x="36910" y="14773"/>
                      <a:pt x="36805" y="14711"/>
                      <a:pt x="36659" y="14606"/>
                    </a:cubicBezTo>
                    <a:lnTo>
                      <a:pt x="36659" y="14606"/>
                    </a:lnTo>
                    <a:cubicBezTo>
                      <a:pt x="36554" y="14941"/>
                      <a:pt x="36471" y="15150"/>
                      <a:pt x="36805" y="15338"/>
                    </a:cubicBezTo>
                    <a:cubicBezTo>
                      <a:pt x="37119" y="15506"/>
                      <a:pt x="37412" y="15757"/>
                      <a:pt x="37705" y="15966"/>
                    </a:cubicBezTo>
                    <a:cubicBezTo>
                      <a:pt x="37935" y="16133"/>
                      <a:pt x="38040" y="16343"/>
                      <a:pt x="37768" y="16698"/>
                    </a:cubicBezTo>
                    <a:cubicBezTo>
                      <a:pt x="37592" y="16624"/>
                      <a:pt x="37418" y="16593"/>
                      <a:pt x="37246" y="16593"/>
                    </a:cubicBezTo>
                    <a:cubicBezTo>
                      <a:pt x="36740" y="16593"/>
                      <a:pt x="36248" y="16862"/>
                      <a:pt x="35780" y="17096"/>
                    </a:cubicBezTo>
                    <a:cubicBezTo>
                      <a:pt x="35585" y="17194"/>
                      <a:pt x="35420" y="17253"/>
                      <a:pt x="35277" y="17253"/>
                    </a:cubicBezTo>
                    <a:cubicBezTo>
                      <a:pt x="35083" y="17253"/>
                      <a:pt x="34929" y="17143"/>
                      <a:pt x="34797" y="16866"/>
                    </a:cubicBezTo>
                    <a:cubicBezTo>
                      <a:pt x="33353" y="17577"/>
                      <a:pt x="32537" y="18289"/>
                      <a:pt x="32118" y="19209"/>
                    </a:cubicBezTo>
                    <a:cubicBezTo>
                      <a:pt x="32023" y="19236"/>
                      <a:pt x="31933" y="19250"/>
                      <a:pt x="31849" y="19250"/>
                    </a:cubicBezTo>
                    <a:cubicBezTo>
                      <a:pt x="31602" y="19250"/>
                      <a:pt x="31407" y="19124"/>
                      <a:pt x="31281" y="18812"/>
                    </a:cubicBezTo>
                    <a:cubicBezTo>
                      <a:pt x="31365" y="18540"/>
                      <a:pt x="31805" y="18330"/>
                      <a:pt x="31470" y="17954"/>
                    </a:cubicBezTo>
                    <a:cubicBezTo>
                      <a:pt x="31260" y="17705"/>
                      <a:pt x="31026" y="17604"/>
                      <a:pt x="30768" y="17604"/>
                    </a:cubicBezTo>
                    <a:cubicBezTo>
                      <a:pt x="30613" y="17604"/>
                      <a:pt x="30449" y="17640"/>
                      <a:pt x="30277" y="17703"/>
                    </a:cubicBezTo>
                    <a:cubicBezTo>
                      <a:pt x="30445" y="18414"/>
                      <a:pt x="30612" y="19105"/>
                      <a:pt x="30800" y="19837"/>
                    </a:cubicBezTo>
                    <a:cubicBezTo>
                      <a:pt x="30696" y="19879"/>
                      <a:pt x="30549" y="19962"/>
                      <a:pt x="30424" y="19962"/>
                    </a:cubicBezTo>
                    <a:cubicBezTo>
                      <a:pt x="30381" y="19958"/>
                      <a:pt x="30340" y="19955"/>
                      <a:pt x="30300" y="19955"/>
                    </a:cubicBezTo>
                    <a:cubicBezTo>
                      <a:pt x="29830" y="19955"/>
                      <a:pt x="29540" y="20283"/>
                      <a:pt x="29231" y="20611"/>
                    </a:cubicBezTo>
                    <a:cubicBezTo>
                      <a:pt x="28813" y="21030"/>
                      <a:pt x="28959" y="21448"/>
                      <a:pt x="29168" y="21866"/>
                    </a:cubicBezTo>
                    <a:cubicBezTo>
                      <a:pt x="29048" y="21924"/>
                      <a:pt x="28939" y="21946"/>
                      <a:pt x="28837" y="21946"/>
                    </a:cubicBezTo>
                    <a:cubicBezTo>
                      <a:pt x="28566" y="21946"/>
                      <a:pt x="28344" y="21785"/>
                      <a:pt x="28101" y="21678"/>
                    </a:cubicBezTo>
                    <a:cubicBezTo>
                      <a:pt x="28075" y="21672"/>
                      <a:pt x="28048" y="21670"/>
                      <a:pt x="28020" y="21670"/>
                    </a:cubicBezTo>
                    <a:cubicBezTo>
                      <a:pt x="27849" y="21670"/>
                      <a:pt x="27653" y="21768"/>
                      <a:pt x="27473" y="21804"/>
                    </a:cubicBezTo>
                    <a:cubicBezTo>
                      <a:pt x="27557" y="21950"/>
                      <a:pt x="27599" y="22180"/>
                      <a:pt x="27724" y="22285"/>
                    </a:cubicBezTo>
                    <a:cubicBezTo>
                      <a:pt x="27934" y="22452"/>
                      <a:pt x="28017" y="22578"/>
                      <a:pt x="28017" y="22871"/>
                    </a:cubicBezTo>
                    <a:cubicBezTo>
                      <a:pt x="26846" y="22348"/>
                      <a:pt x="26846" y="22327"/>
                      <a:pt x="26553" y="21302"/>
                    </a:cubicBezTo>
                    <a:cubicBezTo>
                      <a:pt x="26469" y="20988"/>
                      <a:pt x="26260" y="20716"/>
                      <a:pt x="26051" y="20297"/>
                    </a:cubicBezTo>
                    <a:lnTo>
                      <a:pt x="26051" y="20297"/>
                    </a:lnTo>
                    <a:cubicBezTo>
                      <a:pt x="26364" y="20360"/>
                      <a:pt x="26636" y="20423"/>
                      <a:pt x="26929" y="20465"/>
                    </a:cubicBezTo>
                    <a:cubicBezTo>
                      <a:pt x="27349" y="20503"/>
                      <a:pt x="27785" y="20593"/>
                      <a:pt x="28207" y="20593"/>
                    </a:cubicBezTo>
                    <a:cubicBezTo>
                      <a:pt x="28249" y="20593"/>
                      <a:pt x="28290" y="20592"/>
                      <a:pt x="28331" y="20590"/>
                    </a:cubicBezTo>
                    <a:cubicBezTo>
                      <a:pt x="28833" y="20527"/>
                      <a:pt x="29231" y="20276"/>
                      <a:pt x="29336" y="19690"/>
                    </a:cubicBezTo>
                    <a:cubicBezTo>
                      <a:pt x="29440" y="19209"/>
                      <a:pt x="29273" y="18833"/>
                      <a:pt x="28813" y="18602"/>
                    </a:cubicBezTo>
                    <a:cubicBezTo>
                      <a:pt x="28206" y="18289"/>
                      <a:pt x="27620" y="17912"/>
                      <a:pt x="27076" y="17556"/>
                    </a:cubicBezTo>
                    <a:cubicBezTo>
                      <a:pt x="26616" y="17242"/>
                      <a:pt x="26113" y="17054"/>
                      <a:pt x="25527" y="17054"/>
                    </a:cubicBezTo>
                    <a:cubicBezTo>
                      <a:pt x="25360" y="17054"/>
                      <a:pt x="25109" y="17033"/>
                      <a:pt x="25046" y="16929"/>
                    </a:cubicBezTo>
                    <a:cubicBezTo>
                      <a:pt x="24875" y="16728"/>
                      <a:pt x="24693" y="16665"/>
                      <a:pt x="24482" y="16665"/>
                    </a:cubicBezTo>
                    <a:cubicBezTo>
                      <a:pt x="24384" y="16665"/>
                      <a:pt x="24280" y="16678"/>
                      <a:pt x="24167" y="16698"/>
                    </a:cubicBezTo>
                    <a:cubicBezTo>
                      <a:pt x="24152" y="16701"/>
                      <a:pt x="24135" y="16702"/>
                      <a:pt x="24118" y="16702"/>
                    </a:cubicBezTo>
                    <a:cubicBezTo>
                      <a:pt x="23980" y="16702"/>
                      <a:pt x="23808" y="16631"/>
                      <a:pt x="23603" y="16594"/>
                    </a:cubicBezTo>
                    <a:cubicBezTo>
                      <a:pt x="23749" y="16384"/>
                      <a:pt x="23895" y="16238"/>
                      <a:pt x="24063" y="16008"/>
                    </a:cubicBezTo>
                    <a:cubicBezTo>
                      <a:pt x="23728" y="15882"/>
                      <a:pt x="23498" y="15757"/>
                      <a:pt x="23226" y="15673"/>
                    </a:cubicBezTo>
                    <a:cubicBezTo>
                      <a:pt x="23079" y="15610"/>
                      <a:pt x="22870" y="15673"/>
                      <a:pt x="22787" y="15568"/>
                    </a:cubicBezTo>
                    <a:cubicBezTo>
                      <a:pt x="22643" y="15425"/>
                      <a:pt x="22503" y="15362"/>
                      <a:pt x="22369" y="15362"/>
                    </a:cubicBezTo>
                    <a:cubicBezTo>
                      <a:pt x="22190" y="15362"/>
                      <a:pt x="22021" y="15473"/>
                      <a:pt x="21866" y="15652"/>
                    </a:cubicBezTo>
                    <a:cubicBezTo>
                      <a:pt x="21636" y="15548"/>
                      <a:pt x="21426" y="15443"/>
                      <a:pt x="21217" y="15359"/>
                    </a:cubicBezTo>
                    <a:cubicBezTo>
                      <a:pt x="20590" y="15694"/>
                      <a:pt x="19983" y="16029"/>
                      <a:pt x="19418" y="16384"/>
                    </a:cubicBezTo>
                    <a:cubicBezTo>
                      <a:pt x="19209" y="16510"/>
                      <a:pt x="19041" y="16761"/>
                      <a:pt x="18811" y="16824"/>
                    </a:cubicBezTo>
                    <a:cubicBezTo>
                      <a:pt x="18141" y="16970"/>
                      <a:pt x="17639" y="17284"/>
                      <a:pt x="17472" y="18017"/>
                    </a:cubicBezTo>
                    <a:cubicBezTo>
                      <a:pt x="17444" y="18027"/>
                      <a:pt x="17414" y="18032"/>
                      <a:pt x="17383" y="18032"/>
                    </a:cubicBezTo>
                    <a:cubicBezTo>
                      <a:pt x="17230" y="18032"/>
                      <a:pt x="17053" y="17919"/>
                      <a:pt x="16898" y="17919"/>
                    </a:cubicBezTo>
                    <a:cubicBezTo>
                      <a:pt x="16786" y="17919"/>
                      <a:pt x="16685" y="17979"/>
                      <a:pt x="16614" y="18184"/>
                    </a:cubicBezTo>
                    <a:cubicBezTo>
                      <a:pt x="16468" y="18623"/>
                      <a:pt x="16928" y="18623"/>
                      <a:pt x="17053" y="18791"/>
                    </a:cubicBezTo>
                    <a:cubicBezTo>
                      <a:pt x="16886" y="19209"/>
                      <a:pt x="16802" y="19628"/>
                      <a:pt x="16572" y="19900"/>
                    </a:cubicBezTo>
                    <a:cubicBezTo>
                      <a:pt x="16154" y="20465"/>
                      <a:pt x="15840" y="21030"/>
                      <a:pt x="15777" y="21741"/>
                    </a:cubicBezTo>
                    <a:cubicBezTo>
                      <a:pt x="15756" y="21887"/>
                      <a:pt x="15652" y="22076"/>
                      <a:pt x="15547" y="22222"/>
                    </a:cubicBezTo>
                    <a:cubicBezTo>
                      <a:pt x="15359" y="22452"/>
                      <a:pt x="15108" y="22662"/>
                      <a:pt x="14940" y="22913"/>
                    </a:cubicBezTo>
                    <a:cubicBezTo>
                      <a:pt x="14543" y="23519"/>
                      <a:pt x="13999" y="23938"/>
                      <a:pt x="13392" y="24335"/>
                    </a:cubicBezTo>
                    <a:cubicBezTo>
                      <a:pt x="13036" y="24566"/>
                      <a:pt x="12618" y="24879"/>
                      <a:pt x="12492" y="25256"/>
                    </a:cubicBezTo>
                    <a:cubicBezTo>
                      <a:pt x="12325" y="25696"/>
                      <a:pt x="12450" y="26240"/>
                      <a:pt x="12534" y="26700"/>
                    </a:cubicBezTo>
                    <a:cubicBezTo>
                      <a:pt x="12555" y="26930"/>
                      <a:pt x="12639" y="27076"/>
                      <a:pt x="12618" y="27348"/>
                    </a:cubicBezTo>
                    <a:cubicBezTo>
                      <a:pt x="12534" y="27704"/>
                      <a:pt x="12659" y="28123"/>
                      <a:pt x="12827" y="28457"/>
                    </a:cubicBezTo>
                    <a:cubicBezTo>
                      <a:pt x="12968" y="28751"/>
                      <a:pt x="13260" y="28899"/>
                      <a:pt x="13582" y="28899"/>
                    </a:cubicBezTo>
                    <a:cubicBezTo>
                      <a:pt x="13834" y="28899"/>
                      <a:pt x="14104" y="28809"/>
                      <a:pt x="14333" y="28625"/>
                    </a:cubicBezTo>
                    <a:cubicBezTo>
                      <a:pt x="14647" y="28353"/>
                      <a:pt x="14961" y="28102"/>
                      <a:pt x="15317" y="27809"/>
                    </a:cubicBezTo>
                    <a:cubicBezTo>
                      <a:pt x="15693" y="28750"/>
                      <a:pt x="16049" y="29587"/>
                      <a:pt x="16363" y="30341"/>
                    </a:cubicBezTo>
                    <a:cubicBezTo>
                      <a:pt x="16070" y="30592"/>
                      <a:pt x="15798" y="30822"/>
                      <a:pt x="15463" y="31073"/>
                    </a:cubicBezTo>
                    <a:cubicBezTo>
                      <a:pt x="15317" y="30508"/>
                      <a:pt x="15421" y="29880"/>
                      <a:pt x="15233" y="29336"/>
                    </a:cubicBezTo>
                    <a:cubicBezTo>
                      <a:pt x="14584" y="29399"/>
                      <a:pt x="14166" y="29755"/>
                      <a:pt x="14124" y="30299"/>
                    </a:cubicBezTo>
                    <a:cubicBezTo>
                      <a:pt x="14124" y="30717"/>
                      <a:pt x="14208" y="31136"/>
                      <a:pt x="14333" y="31533"/>
                    </a:cubicBezTo>
                    <a:cubicBezTo>
                      <a:pt x="14522" y="32119"/>
                      <a:pt x="14417" y="32328"/>
                      <a:pt x="13852" y="32517"/>
                    </a:cubicBezTo>
                    <a:cubicBezTo>
                      <a:pt x="13455" y="32621"/>
                      <a:pt x="13078" y="32726"/>
                      <a:pt x="12722" y="32914"/>
                    </a:cubicBezTo>
                    <a:cubicBezTo>
                      <a:pt x="12513" y="33019"/>
                      <a:pt x="12220" y="33165"/>
                      <a:pt x="12199" y="33354"/>
                    </a:cubicBezTo>
                    <a:cubicBezTo>
                      <a:pt x="12011" y="34107"/>
                      <a:pt x="11446" y="34483"/>
                      <a:pt x="10860" y="34881"/>
                    </a:cubicBezTo>
                    <a:cubicBezTo>
                      <a:pt x="10601" y="35491"/>
                      <a:pt x="10244" y="35774"/>
                      <a:pt x="9559" y="35774"/>
                    </a:cubicBezTo>
                    <a:cubicBezTo>
                      <a:pt x="9468" y="35774"/>
                      <a:pt x="9372" y="35770"/>
                      <a:pt x="9270" y="35760"/>
                    </a:cubicBezTo>
                    <a:cubicBezTo>
                      <a:pt x="9165" y="35927"/>
                      <a:pt x="9082" y="36095"/>
                      <a:pt x="8998" y="36262"/>
                    </a:cubicBezTo>
                    <a:cubicBezTo>
                      <a:pt x="8847" y="36262"/>
                      <a:pt x="8704" y="36239"/>
                      <a:pt x="8573" y="36239"/>
                    </a:cubicBezTo>
                    <a:cubicBezTo>
                      <a:pt x="8486" y="36239"/>
                      <a:pt x="8404" y="36249"/>
                      <a:pt x="8328" y="36283"/>
                    </a:cubicBezTo>
                    <a:cubicBezTo>
                      <a:pt x="8119" y="36367"/>
                      <a:pt x="7847" y="36492"/>
                      <a:pt x="7805" y="36659"/>
                    </a:cubicBezTo>
                    <a:cubicBezTo>
                      <a:pt x="7701" y="36931"/>
                      <a:pt x="7931" y="37078"/>
                      <a:pt x="8203" y="37224"/>
                    </a:cubicBezTo>
                    <a:cubicBezTo>
                      <a:pt x="9270" y="37810"/>
                      <a:pt x="9605" y="38501"/>
                      <a:pt x="9416" y="39505"/>
                    </a:cubicBezTo>
                    <a:cubicBezTo>
                      <a:pt x="9319" y="40032"/>
                      <a:pt x="9185" y="40177"/>
                      <a:pt x="8674" y="40177"/>
                    </a:cubicBezTo>
                    <a:cubicBezTo>
                      <a:pt x="8638" y="40177"/>
                      <a:pt x="8599" y="40176"/>
                      <a:pt x="8558" y="40175"/>
                    </a:cubicBezTo>
                    <a:cubicBezTo>
                      <a:pt x="7784" y="40154"/>
                      <a:pt x="6989" y="40070"/>
                      <a:pt x="6173" y="40049"/>
                    </a:cubicBezTo>
                    <a:cubicBezTo>
                      <a:pt x="6147" y="40048"/>
                      <a:pt x="6122" y="40048"/>
                      <a:pt x="6097" y="40048"/>
                    </a:cubicBezTo>
                    <a:cubicBezTo>
                      <a:pt x="5422" y="40048"/>
                      <a:pt x="5170" y="40325"/>
                      <a:pt x="5190" y="41012"/>
                    </a:cubicBezTo>
                    <a:cubicBezTo>
                      <a:pt x="5211" y="41744"/>
                      <a:pt x="5273" y="42455"/>
                      <a:pt x="4918" y="43188"/>
                    </a:cubicBezTo>
                    <a:cubicBezTo>
                      <a:pt x="4688" y="43690"/>
                      <a:pt x="5190" y="44213"/>
                      <a:pt x="5336" y="44715"/>
                    </a:cubicBezTo>
                    <a:cubicBezTo>
                      <a:pt x="5378" y="44778"/>
                      <a:pt x="5525" y="44841"/>
                      <a:pt x="5608" y="44841"/>
                    </a:cubicBezTo>
                    <a:cubicBezTo>
                      <a:pt x="5677" y="44830"/>
                      <a:pt x="5742" y="44826"/>
                      <a:pt x="5803" y="44826"/>
                    </a:cubicBezTo>
                    <a:cubicBezTo>
                      <a:pt x="6369" y="44826"/>
                      <a:pt x="6599" y="45243"/>
                      <a:pt x="6864" y="45678"/>
                    </a:cubicBezTo>
                    <a:cubicBezTo>
                      <a:pt x="6738" y="46012"/>
                      <a:pt x="6654" y="46368"/>
                      <a:pt x="6466" y="46640"/>
                    </a:cubicBezTo>
                    <a:cubicBezTo>
                      <a:pt x="6236" y="46891"/>
                      <a:pt x="5901" y="47059"/>
                      <a:pt x="5587" y="47247"/>
                    </a:cubicBezTo>
                    <a:cubicBezTo>
                      <a:pt x="4918" y="47623"/>
                      <a:pt x="4604" y="48314"/>
                      <a:pt x="4562" y="48983"/>
                    </a:cubicBezTo>
                    <a:cubicBezTo>
                      <a:pt x="4541" y="49779"/>
                      <a:pt x="4164" y="50197"/>
                      <a:pt x="3537" y="50511"/>
                    </a:cubicBezTo>
                    <a:cubicBezTo>
                      <a:pt x="3286" y="50636"/>
                      <a:pt x="3014" y="50762"/>
                      <a:pt x="2825" y="50950"/>
                    </a:cubicBezTo>
                    <a:cubicBezTo>
                      <a:pt x="1716" y="52080"/>
                      <a:pt x="921" y="53440"/>
                      <a:pt x="252" y="54821"/>
                    </a:cubicBezTo>
                    <a:cubicBezTo>
                      <a:pt x="838" y="56244"/>
                      <a:pt x="900" y="57018"/>
                      <a:pt x="356" y="58357"/>
                    </a:cubicBezTo>
                    <a:cubicBezTo>
                      <a:pt x="1" y="59131"/>
                      <a:pt x="294" y="60157"/>
                      <a:pt x="921" y="60743"/>
                    </a:cubicBezTo>
                    <a:cubicBezTo>
                      <a:pt x="1570" y="61349"/>
                      <a:pt x="2386" y="61831"/>
                      <a:pt x="2616" y="62835"/>
                    </a:cubicBezTo>
                    <a:cubicBezTo>
                      <a:pt x="2679" y="63065"/>
                      <a:pt x="2930" y="63316"/>
                      <a:pt x="3139" y="63484"/>
                    </a:cubicBezTo>
                    <a:cubicBezTo>
                      <a:pt x="3767" y="63965"/>
                      <a:pt x="4457" y="64362"/>
                      <a:pt x="5085" y="64844"/>
                    </a:cubicBezTo>
                    <a:cubicBezTo>
                      <a:pt x="5342" y="65031"/>
                      <a:pt x="5612" y="65113"/>
                      <a:pt x="5877" y="65113"/>
                    </a:cubicBezTo>
                    <a:cubicBezTo>
                      <a:pt x="6087" y="65113"/>
                      <a:pt x="6293" y="65062"/>
                      <a:pt x="6487" y="64969"/>
                    </a:cubicBezTo>
                    <a:cubicBezTo>
                      <a:pt x="6863" y="64792"/>
                      <a:pt x="7234" y="64744"/>
                      <a:pt x="7602" y="64744"/>
                    </a:cubicBezTo>
                    <a:cubicBezTo>
                      <a:pt x="7929" y="64744"/>
                      <a:pt x="8254" y="64782"/>
                      <a:pt x="8579" y="64802"/>
                    </a:cubicBezTo>
                    <a:cubicBezTo>
                      <a:pt x="8725" y="64810"/>
                      <a:pt x="8866" y="64819"/>
                      <a:pt x="9005" y="64819"/>
                    </a:cubicBezTo>
                    <a:cubicBezTo>
                      <a:pt x="9205" y="64819"/>
                      <a:pt x="9398" y="64801"/>
                      <a:pt x="9584" y="64739"/>
                    </a:cubicBezTo>
                    <a:cubicBezTo>
                      <a:pt x="10023" y="64613"/>
                      <a:pt x="10442" y="64341"/>
                      <a:pt x="10881" y="64237"/>
                    </a:cubicBezTo>
                    <a:cubicBezTo>
                      <a:pt x="11266" y="64141"/>
                      <a:pt x="11675" y="64069"/>
                      <a:pt x="12071" y="64069"/>
                    </a:cubicBezTo>
                    <a:cubicBezTo>
                      <a:pt x="12192" y="64069"/>
                      <a:pt x="12312" y="64076"/>
                      <a:pt x="12429" y="64090"/>
                    </a:cubicBezTo>
                    <a:cubicBezTo>
                      <a:pt x="12848" y="64111"/>
                      <a:pt x="12973" y="64593"/>
                      <a:pt x="13162" y="64927"/>
                    </a:cubicBezTo>
                    <a:cubicBezTo>
                      <a:pt x="13341" y="65231"/>
                      <a:pt x="13584" y="65371"/>
                      <a:pt x="13891" y="65371"/>
                    </a:cubicBezTo>
                    <a:cubicBezTo>
                      <a:pt x="14049" y="65371"/>
                      <a:pt x="14225" y="65333"/>
                      <a:pt x="14417" y="65262"/>
                    </a:cubicBezTo>
                    <a:cubicBezTo>
                      <a:pt x="14551" y="65214"/>
                      <a:pt x="14691" y="65190"/>
                      <a:pt x="14828" y="65190"/>
                    </a:cubicBezTo>
                    <a:cubicBezTo>
                      <a:pt x="15228" y="65190"/>
                      <a:pt x="15600" y="65390"/>
                      <a:pt x="15693" y="65764"/>
                    </a:cubicBezTo>
                    <a:cubicBezTo>
                      <a:pt x="15777" y="66078"/>
                      <a:pt x="15756" y="66434"/>
                      <a:pt x="15652" y="66748"/>
                    </a:cubicBezTo>
                    <a:cubicBezTo>
                      <a:pt x="15212" y="68066"/>
                      <a:pt x="15233" y="69154"/>
                      <a:pt x="16405" y="70137"/>
                    </a:cubicBezTo>
                    <a:cubicBezTo>
                      <a:pt x="17242" y="70828"/>
                      <a:pt x="17535" y="71937"/>
                      <a:pt x="17681" y="73004"/>
                    </a:cubicBezTo>
                    <a:cubicBezTo>
                      <a:pt x="17744" y="73359"/>
                      <a:pt x="17786" y="73736"/>
                      <a:pt x="17890" y="74071"/>
                    </a:cubicBezTo>
                    <a:cubicBezTo>
                      <a:pt x="17995" y="74427"/>
                      <a:pt x="18079" y="74761"/>
                      <a:pt x="17786" y="75054"/>
                    </a:cubicBezTo>
                    <a:cubicBezTo>
                      <a:pt x="17221" y="75577"/>
                      <a:pt x="17012" y="76310"/>
                      <a:pt x="16802" y="76979"/>
                    </a:cubicBezTo>
                    <a:cubicBezTo>
                      <a:pt x="16614" y="77670"/>
                      <a:pt x="16572" y="78339"/>
                      <a:pt x="17012" y="79030"/>
                    </a:cubicBezTo>
                    <a:cubicBezTo>
                      <a:pt x="17828" y="80222"/>
                      <a:pt x="18204" y="81582"/>
                      <a:pt x="18372" y="83026"/>
                    </a:cubicBezTo>
                    <a:cubicBezTo>
                      <a:pt x="18455" y="83759"/>
                      <a:pt x="18685" y="84386"/>
                      <a:pt x="19083" y="85014"/>
                    </a:cubicBezTo>
                    <a:cubicBezTo>
                      <a:pt x="19648" y="85893"/>
                      <a:pt x="20087" y="86834"/>
                      <a:pt x="20025" y="87943"/>
                    </a:cubicBezTo>
                    <a:cubicBezTo>
                      <a:pt x="20025" y="88069"/>
                      <a:pt x="20025" y="88194"/>
                      <a:pt x="20046" y="88341"/>
                    </a:cubicBezTo>
                    <a:cubicBezTo>
                      <a:pt x="20137" y="88815"/>
                      <a:pt x="20609" y="89114"/>
                      <a:pt x="21089" y="89114"/>
                    </a:cubicBezTo>
                    <a:cubicBezTo>
                      <a:pt x="21160" y="89114"/>
                      <a:pt x="21231" y="89108"/>
                      <a:pt x="21301" y="89094"/>
                    </a:cubicBezTo>
                    <a:cubicBezTo>
                      <a:pt x="21970" y="88969"/>
                      <a:pt x="22661" y="88822"/>
                      <a:pt x="23331" y="88801"/>
                    </a:cubicBezTo>
                    <a:cubicBezTo>
                      <a:pt x="24230" y="88780"/>
                      <a:pt x="25067" y="88571"/>
                      <a:pt x="25779" y="88006"/>
                    </a:cubicBezTo>
                    <a:cubicBezTo>
                      <a:pt x="26344" y="87546"/>
                      <a:pt x="26846" y="87002"/>
                      <a:pt x="27348" y="86479"/>
                    </a:cubicBezTo>
                    <a:cubicBezTo>
                      <a:pt x="27599" y="86186"/>
                      <a:pt x="27787" y="85830"/>
                      <a:pt x="28080" y="85579"/>
                    </a:cubicBezTo>
                    <a:cubicBezTo>
                      <a:pt x="28624" y="85098"/>
                      <a:pt x="28833" y="84470"/>
                      <a:pt x="28875" y="83779"/>
                    </a:cubicBezTo>
                    <a:cubicBezTo>
                      <a:pt x="28938" y="83319"/>
                      <a:pt x="29085" y="83068"/>
                      <a:pt x="29545" y="82943"/>
                    </a:cubicBezTo>
                    <a:cubicBezTo>
                      <a:pt x="30277" y="82712"/>
                      <a:pt x="30696" y="82064"/>
                      <a:pt x="30591" y="81331"/>
                    </a:cubicBezTo>
                    <a:cubicBezTo>
                      <a:pt x="30549" y="81143"/>
                      <a:pt x="30486" y="80976"/>
                      <a:pt x="30424" y="80808"/>
                    </a:cubicBezTo>
                    <a:cubicBezTo>
                      <a:pt x="30173" y="80034"/>
                      <a:pt x="30235" y="79867"/>
                      <a:pt x="30863" y="79302"/>
                    </a:cubicBezTo>
                    <a:cubicBezTo>
                      <a:pt x="31470" y="78779"/>
                      <a:pt x="32098" y="78339"/>
                      <a:pt x="32809" y="77984"/>
                    </a:cubicBezTo>
                    <a:cubicBezTo>
                      <a:pt x="33562" y="77607"/>
                      <a:pt x="33939" y="76896"/>
                      <a:pt x="33939" y="76038"/>
                    </a:cubicBezTo>
                    <a:cubicBezTo>
                      <a:pt x="33939" y="75598"/>
                      <a:pt x="33876" y="75159"/>
                      <a:pt x="33939" y="74699"/>
                    </a:cubicBezTo>
                    <a:cubicBezTo>
                      <a:pt x="33981" y="74343"/>
                      <a:pt x="33876" y="74029"/>
                      <a:pt x="33646" y="73757"/>
                    </a:cubicBezTo>
                    <a:cubicBezTo>
                      <a:pt x="33353" y="73422"/>
                      <a:pt x="33269" y="73025"/>
                      <a:pt x="33269" y="72585"/>
                    </a:cubicBezTo>
                    <a:cubicBezTo>
                      <a:pt x="33269" y="72251"/>
                      <a:pt x="33248" y="71874"/>
                      <a:pt x="33123" y="71602"/>
                    </a:cubicBezTo>
                    <a:cubicBezTo>
                      <a:pt x="32997" y="71309"/>
                      <a:pt x="33060" y="71121"/>
                      <a:pt x="33165" y="70870"/>
                    </a:cubicBezTo>
                    <a:cubicBezTo>
                      <a:pt x="33583" y="69823"/>
                      <a:pt x="34399" y="69112"/>
                      <a:pt x="35131" y="68317"/>
                    </a:cubicBezTo>
                    <a:cubicBezTo>
                      <a:pt x="35759" y="67668"/>
                      <a:pt x="36491" y="67103"/>
                      <a:pt x="37140" y="66476"/>
                    </a:cubicBezTo>
                    <a:cubicBezTo>
                      <a:pt x="37538" y="66099"/>
                      <a:pt x="37977" y="65764"/>
                      <a:pt x="38333" y="65346"/>
                    </a:cubicBezTo>
                    <a:cubicBezTo>
                      <a:pt x="39128" y="64404"/>
                      <a:pt x="39484" y="63191"/>
                      <a:pt x="40111" y="62124"/>
                    </a:cubicBezTo>
                    <a:cubicBezTo>
                      <a:pt x="40320" y="61726"/>
                      <a:pt x="40279" y="61266"/>
                      <a:pt x="40132" y="60784"/>
                    </a:cubicBezTo>
                    <a:lnTo>
                      <a:pt x="40132" y="60784"/>
                    </a:lnTo>
                    <a:cubicBezTo>
                      <a:pt x="39923" y="60805"/>
                      <a:pt x="39735" y="60805"/>
                      <a:pt x="39546" y="60847"/>
                    </a:cubicBezTo>
                    <a:cubicBezTo>
                      <a:pt x="38584" y="61056"/>
                      <a:pt x="37621" y="61287"/>
                      <a:pt x="36617" y="61433"/>
                    </a:cubicBezTo>
                    <a:cubicBezTo>
                      <a:pt x="36503" y="61453"/>
                      <a:pt x="36399" y="61463"/>
                      <a:pt x="36306" y="61463"/>
                    </a:cubicBezTo>
                    <a:cubicBezTo>
                      <a:pt x="35714" y="61463"/>
                      <a:pt x="35531" y="61068"/>
                      <a:pt x="35675" y="60345"/>
                    </a:cubicBezTo>
                    <a:cubicBezTo>
                      <a:pt x="36199" y="60157"/>
                      <a:pt x="36722" y="59947"/>
                      <a:pt x="37245" y="59801"/>
                    </a:cubicBezTo>
                    <a:cubicBezTo>
                      <a:pt x="38605" y="59424"/>
                      <a:pt x="39944" y="58985"/>
                      <a:pt x="41011" y="58022"/>
                    </a:cubicBezTo>
                    <a:cubicBezTo>
                      <a:pt x="41116" y="57939"/>
                      <a:pt x="41220" y="57834"/>
                      <a:pt x="41367" y="57834"/>
                    </a:cubicBezTo>
                    <a:cubicBezTo>
                      <a:pt x="42204" y="57834"/>
                      <a:pt x="42643" y="57186"/>
                      <a:pt x="43208" y="56767"/>
                    </a:cubicBezTo>
                    <a:cubicBezTo>
                      <a:pt x="43459" y="56600"/>
                      <a:pt x="43794" y="56390"/>
                      <a:pt x="43815" y="56202"/>
                    </a:cubicBezTo>
                    <a:cubicBezTo>
                      <a:pt x="43878" y="55637"/>
                      <a:pt x="44317" y="55344"/>
                      <a:pt x="44568" y="54947"/>
                    </a:cubicBezTo>
                    <a:cubicBezTo>
                      <a:pt x="44945" y="54382"/>
                      <a:pt x="44966" y="54193"/>
                      <a:pt x="44505" y="53733"/>
                    </a:cubicBezTo>
                    <a:cubicBezTo>
                      <a:pt x="44317" y="53524"/>
                      <a:pt x="44045" y="53336"/>
                      <a:pt x="43794" y="53273"/>
                    </a:cubicBezTo>
                    <a:cubicBezTo>
                      <a:pt x="43208" y="53168"/>
                      <a:pt x="42894" y="52917"/>
                      <a:pt x="42852" y="52310"/>
                    </a:cubicBezTo>
                    <a:cubicBezTo>
                      <a:pt x="42817" y="52062"/>
                      <a:pt x="42728" y="51934"/>
                      <a:pt x="42596" y="51934"/>
                    </a:cubicBezTo>
                    <a:cubicBezTo>
                      <a:pt x="42496" y="51934"/>
                      <a:pt x="42370" y="52009"/>
                      <a:pt x="42225" y="52164"/>
                    </a:cubicBezTo>
                    <a:cubicBezTo>
                      <a:pt x="42057" y="52310"/>
                      <a:pt x="41932" y="52520"/>
                      <a:pt x="41743" y="52708"/>
                    </a:cubicBezTo>
                    <a:cubicBezTo>
                      <a:pt x="41462" y="53023"/>
                      <a:pt x="41075" y="53180"/>
                      <a:pt x="40677" y="53180"/>
                    </a:cubicBezTo>
                    <a:cubicBezTo>
                      <a:pt x="40572" y="53180"/>
                      <a:pt x="40467" y="53169"/>
                      <a:pt x="40362" y="53147"/>
                    </a:cubicBezTo>
                    <a:cubicBezTo>
                      <a:pt x="39902" y="53043"/>
                      <a:pt x="39923" y="52582"/>
                      <a:pt x="39860" y="52185"/>
                    </a:cubicBezTo>
                    <a:cubicBezTo>
                      <a:pt x="39860" y="52122"/>
                      <a:pt x="39818" y="52101"/>
                      <a:pt x="39797" y="52017"/>
                    </a:cubicBezTo>
                    <a:cubicBezTo>
                      <a:pt x="39704" y="52054"/>
                      <a:pt x="39619" y="52071"/>
                      <a:pt x="39540" y="52071"/>
                    </a:cubicBezTo>
                    <a:cubicBezTo>
                      <a:pt x="39300" y="52071"/>
                      <a:pt x="39123" y="51914"/>
                      <a:pt x="38981" y="51662"/>
                    </a:cubicBezTo>
                    <a:cubicBezTo>
                      <a:pt x="38814" y="51369"/>
                      <a:pt x="38584" y="51139"/>
                      <a:pt x="38396" y="50846"/>
                    </a:cubicBezTo>
                    <a:cubicBezTo>
                      <a:pt x="38249" y="50616"/>
                      <a:pt x="38061" y="50385"/>
                      <a:pt x="37956" y="50113"/>
                    </a:cubicBezTo>
                    <a:cubicBezTo>
                      <a:pt x="37852" y="49862"/>
                      <a:pt x="37831" y="49507"/>
                      <a:pt x="38124" y="49444"/>
                    </a:cubicBezTo>
                    <a:cubicBezTo>
                      <a:pt x="38171" y="49425"/>
                      <a:pt x="38223" y="49417"/>
                      <a:pt x="38278" y="49417"/>
                    </a:cubicBezTo>
                    <a:cubicBezTo>
                      <a:pt x="38467" y="49417"/>
                      <a:pt x="38684" y="49514"/>
                      <a:pt x="38814" y="49611"/>
                    </a:cubicBezTo>
                    <a:cubicBezTo>
                      <a:pt x="39023" y="49779"/>
                      <a:pt x="39107" y="50072"/>
                      <a:pt x="39274" y="50239"/>
                    </a:cubicBezTo>
                    <a:cubicBezTo>
                      <a:pt x="39484" y="50490"/>
                      <a:pt x="39735" y="50699"/>
                      <a:pt x="40007" y="50908"/>
                    </a:cubicBezTo>
                    <a:cubicBezTo>
                      <a:pt x="40174" y="51034"/>
                      <a:pt x="40425" y="51118"/>
                      <a:pt x="40593" y="51264"/>
                    </a:cubicBezTo>
                    <a:cubicBezTo>
                      <a:pt x="40907" y="51503"/>
                      <a:pt x="41237" y="51614"/>
                      <a:pt x="41573" y="51614"/>
                    </a:cubicBezTo>
                    <a:cubicBezTo>
                      <a:pt x="41795" y="51614"/>
                      <a:pt x="42020" y="51565"/>
                      <a:pt x="42245" y="51473"/>
                    </a:cubicBezTo>
                    <a:cubicBezTo>
                      <a:pt x="42359" y="51424"/>
                      <a:pt x="42455" y="51398"/>
                      <a:pt x="42541" y="51398"/>
                    </a:cubicBezTo>
                    <a:cubicBezTo>
                      <a:pt x="42708" y="51398"/>
                      <a:pt x="42832" y="51496"/>
                      <a:pt x="42957" y="51704"/>
                    </a:cubicBezTo>
                    <a:cubicBezTo>
                      <a:pt x="43103" y="51913"/>
                      <a:pt x="43354" y="52185"/>
                      <a:pt x="43585" y="52227"/>
                    </a:cubicBezTo>
                    <a:cubicBezTo>
                      <a:pt x="44479" y="52414"/>
                      <a:pt x="45382" y="52575"/>
                      <a:pt x="46282" y="52575"/>
                    </a:cubicBezTo>
                    <a:cubicBezTo>
                      <a:pt x="46793" y="52575"/>
                      <a:pt x="47304" y="52523"/>
                      <a:pt x="47811" y="52394"/>
                    </a:cubicBezTo>
                    <a:cubicBezTo>
                      <a:pt x="47917" y="52370"/>
                      <a:pt x="48017" y="52358"/>
                      <a:pt x="48112" y="52358"/>
                    </a:cubicBezTo>
                    <a:cubicBezTo>
                      <a:pt x="48428" y="52358"/>
                      <a:pt x="48680" y="52492"/>
                      <a:pt x="48857" y="52750"/>
                    </a:cubicBezTo>
                    <a:cubicBezTo>
                      <a:pt x="49213" y="53273"/>
                      <a:pt x="49736" y="53587"/>
                      <a:pt x="50196" y="53942"/>
                    </a:cubicBezTo>
                    <a:cubicBezTo>
                      <a:pt x="50280" y="53984"/>
                      <a:pt x="50364" y="54110"/>
                      <a:pt x="50385" y="54214"/>
                    </a:cubicBezTo>
                    <a:cubicBezTo>
                      <a:pt x="50486" y="54889"/>
                      <a:pt x="50900" y="55264"/>
                      <a:pt x="51450" y="55264"/>
                    </a:cubicBezTo>
                    <a:cubicBezTo>
                      <a:pt x="51583" y="55264"/>
                      <a:pt x="51724" y="55242"/>
                      <a:pt x="51870" y="55198"/>
                    </a:cubicBezTo>
                    <a:cubicBezTo>
                      <a:pt x="52038" y="55135"/>
                      <a:pt x="52184" y="55030"/>
                      <a:pt x="52372" y="54947"/>
                    </a:cubicBezTo>
                    <a:cubicBezTo>
                      <a:pt x="52456" y="55428"/>
                      <a:pt x="52498" y="55846"/>
                      <a:pt x="52582" y="56265"/>
                    </a:cubicBezTo>
                    <a:cubicBezTo>
                      <a:pt x="52833" y="57604"/>
                      <a:pt x="53419" y="58797"/>
                      <a:pt x="54025" y="60010"/>
                    </a:cubicBezTo>
                    <a:cubicBezTo>
                      <a:pt x="54130" y="60240"/>
                      <a:pt x="54193" y="60491"/>
                      <a:pt x="54360" y="60701"/>
                    </a:cubicBezTo>
                    <a:cubicBezTo>
                      <a:pt x="54695" y="61224"/>
                      <a:pt x="54988" y="61789"/>
                      <a:pt x="55134" y="62416"/>
                    </a:cubicBezTo>
                    <a:cubicBezTo>
                      <a:pt x="55218" y="62772"/>
                      <a:pt x="55448" y="63149"/>
                      <a:pt x="55950" y="63170"/>
                    </a:cubicBezTo>
                    <a:cubicBezTo>
                      <a:pt x="56139" y="62981"/>
                      <a:pt x="56348" y="62793"/>
                      <a:pt x="56494" y="62584"/>
                    </a:cubicBezTo>
                    <a:cubicBezTo>
                      <a:pt x="56746" y="62312"/>
                      <a:pt x="57122" y="62019"/>
                      <a:pt x="57122" y="61726"/>
                    </a:cubicBezTo>
                    <a:cubicBezTo>
                      <a:pt x="57164" y="60994"/>
                      <a:pt x="57582" y="60324"/>
                      <a:pt x="57373" y="59550"/>
                    </a:cubicBezTo>
                    <a:cubicBezTo>
                      <a:pt x="57206" y="59006"/>
                      <a:pt x="57373" y="58546"/>
                      <a:pt x="57938" y="58253"/>
                    </a:cubicBezTo>
                    <a:cubicBezTo>
                      <a:pt x="58147" y="58148"/>
                      <a:pt x="58315" y="57918"/>
                      <a:pt x="58482" y="57730"/>
                    </a:cubicBezTo>
                    <a:cubicBezTo>
                      <a:pt x="59089" y="57144"/>
                      <a:pt x="59675" y="56558"/>
                      <a:pt x="60261" y="55972"/>
                    </a:cubicBezTo>
                    <a:cubicBezTo>
                      <a:pt x="60470" y="55763"/>
                      <a:pt x="60658" y="55554"/>
                      <a:pt x="60826" y="55344"/>
                    </a:cubicBezTo>
                    <a:cubicBezTo>
                      <a:pt x="60972" y="55135"/>
                      <a:pt x="61098" y="54905"/>
                      <a:pt x="61202" y="54737"/>
                    </a:cubicBezTo>
                    <a:cubicBezTo>
                      <a:pt x="61809" y="54612"/>
                      <a:pt x="62353" y="54779"/>
                      <a:pt x="62855" y="54403"/>
                    </a:cubicBezTo>
                    <a:cubicBezTo>
                      <a:pt x="62945" y="54337"/>
                      <a:pt x="63031" y="54307"/>
                      <a:pt x="63113" y="54307"/>
                    </a:cubicBezTo>
                    <a:cubicBezTo>
                      <a:pt x="63321" y="54307"/>
                      <a:pt x="63507" y="54495"/>
                      <a:pt x="63671" y="54779"/>
                    </a:cubicBezTo>
                    <a:cubicBezTo>
                      <a:pt x="63818" y="55051"/>
                      <a:pt x="64006" y="55365"/>
                      <a:pt x="64236" y="55574"/>
                    </a:cubicBezTo>
                    <a:cubicBezTo>
                      <a:pt x="64445" y="55763"/>
                      <a:pt x="64550" y="55993"/>
                      <a:pt x="64717" y="56160"/>
                    </a:cubicBezTo>
                    <a:cubicBezTo>
                      <a:pt x="65345" y="56704"/>
                      <a:pt x="65366" y="57437"/>
                      <a:pt x="65450" y="58169"/>
                    </a:cubicBezTo>
                    <a:cubicBezTo>
                      <a:pt x="65450" y="58232"/>
                      <a:pt x="65533" y="58253"/>
                      <a:pt x="65492" y="58253"/>
                    </a:cubicBezTo>
                    <a:cubicBezTo>
                      <a:pt x="65605" y="58320"/>
                      <a:pt x="65711" y="58346"/>
                      <a:pt x="65813" y="58346"/>
                    </a:cubicBezTo>
                    <a:cubicBezTo>
                      <a:pt x="66199" y="58346"/>
                      <a:pt x="66519" y="57964"/>
                      <a:pt x="66876" y="57964"/>
                    </a:cubicBezTo>
                    <a:cubicBezTo>
                      <a:pt x="66982" y="57964"/>
                      <a:pt x="67092" y="57998"/>
                      <a:pt x="67207" y="58085"/>
                    </a:cubicBezTo>
                    <a:cubicBezTo>
                      <a:pt x="67437" y="58713"/>
                      <a:pt x="67668" y="59320"/>
                      <a:pt x="67898" y="59947"/>
                    </a:cubicBezTo>
                    <a:cubicBezTo>
                      <a:pt x="68191" y="60743"/>
                      <a:pt x="68044" y="61517"/>
                      <a:pt x="67982" y="62312"/>
                    </a:cubicBezTo>
                    <a:cubicBezTo>
                      <a:pt x="67961" y="62772"/>
                      <a:pt x="68086" y="63086"/>
                      <a:pt x="68400" y="63421"/>
                    </a:cubicBezTo>
                    <a:cubicBezTo>
                      <a:pt x="68902" y="63923"/>
                      <a:pt x="69362" y="64467"/>
                      <a:pt x="69362" y="65262"/>
                    </a:cubicBezTo>
                    <a:cubicBezTo>
                      <a:pt x="69362" y="65492"/>
                      <a:pt x="69572" y="65722"/>
                      <a:pt x="69676" y="65973"/>
                    </a:cubicBezTo>
                    <a:cubicBezTo>
                      <a:pt x="69781" y="66204"/>
                      <a:pt x="69927" y="66434"/>
                      <a:pt x="70032" y="66664"/>
                    </a:cubicBezTo>
                    <a:cubicBezTo>
                      <a:pt x="70137" y="66748"/>
                      <a:pt x="70199" y="66831"/>
                      <a:pt x="70304" y="66915"/>
                    </a:cubicBezTo>
                    <a:cubicBezTo>
                      <a:pt x="70504" y="67035"/>
                      <a:pt x="70743" y="67136"/>
                      <a:pt x="70946" y="67255"/>
                    </a:cubicBezTo>
                    <a:lnTo>
                      <a:pt x="70946" y="67255"/>
                    </a:lnTo>
                    <a:cubicBezTo>
                      <a:pt x="70941" y="67253"/>
                      <a:pt x="70937" y="67251"/>
                      <a:pt x="70932" y="67250"/>
                    </a:cubicBezTo>
                    <a:lnTo>
                      <a:pt x="70932" y="67250"/>
                    </a:lnTo>
                    <a:lnTo>
                      <a:pt x="70974" y="67271"/>
                    </a:lnTo>
                    <a:cubicBezTo>
                      <a:pt x="70965" y="67265"/>
                      <a:pt x="70956" y="67260"/>
                      <a:pt x="70946" y="67255"/>
                    </a:cubicBezTo>
                    <a:lnTo>
                      <a:pt x="70946" y="67255"/>
                    </a:lnTo>
                    <a:cubicBezTo>
                      <a:pt x="71192" y="67335"/>
                      <a:pt x="71419" y="67377"/>
                      <a:pt x="71706" y="67459"/>
                    </a:cubicBezTo>
                    <a:cubicBezTo>
                      <a:pt x="71643" y="66643"/>
                      <a:pt x="71141" y="66015"/>
                      <a:pt x="71204" y="65262"/>
                    </a:cubicBezTo>
                    <a:cubicBezTo>
                      <a:pt x="71225" y="65074"/>
                      <a:pt x="70995" y="64844"/>
                      <a:pt x="70806" y="64676"/>
                    </a:cubicBezTo>
                    <a:cubicBezTo>
                      <a:pt x="70597" y="64467"/>
                      <a:pt x="70346" y="64258"/>
                      <a:pt x="70074" y="64090"/>
                    </a:cubicBezTo>
                    <a:cubicBezTo>
                      <a:pt x="69739" y="63818"/>
                      <a:pt x="69425" y="63567"/>
                      <a:pt x="69300" y="63107"/>
                    </a:cubicBezTo>
                    <a:cubicBezTo>
                      <a:pt x="69216" y="62877"/>
                      <a:pt x="69049" y="62626"/>
                      <a:pt x="68881" y="62437"/>
                    </a:cubicBezTo>
                    <a:cubicBezTo>
                      <a:pt x="68588" y="62144"/>
                      <a:pt x="68567" y="61831"/>
                      <a:pt x="68630" y="61496"/>
                    </a:cubicBezTo>
                    <a:cubicBezTo>
                      <a:pt x="68777" y="61015"/>
                      <a:pt x="68923" y="60554"/>
                      <a:pt x="69049" y="60073"/>
                    </a:cubicBezTo>
                    <a:cubicBezTo>
                      <a:pt x="69823" y="60450"/>
                      <a:pt x="70555" y="60784"/>
                      <a:pt x="70974" y="61538"/>
                    </a:cubicBezTo>
                    <a:cubicBezTo>
                      <a:pt x="70995" y="61600"/>
                      <a:pt x="71099" y="61621"/>
                      <a:pt x="71183" y="61684"/>
                    </a:cubicBezTo>
                    <a:cubicBezTo>
                      <a:pt x="71601" y="61914"/>
                      <a:pt x="71978" y="62144"/>
                      <a:pt x="71957" y="62688"/>
                    </a:cubicBezTo>
                    <a:cubicBezTo>
                      <a:pt x="72083" y="62668"/>
                      <a:pt x="72187" y="62668"/>
                      <a:pt x="72250" y="62626"/>
                    </a:cubicBezTo>
                    <a:cubicBezTo>
                      <a:pt x="72773" y="62249"/>
                      <a:pt x="73317" y="61893"/>
                      <a:pt x="73819" y="61475"/>
                    </a:cubicBezTo>
                    <a:cubicBezTo>
                      <a:pt x="74238" y="61119"/>
                      <a:pt x="74552" y="60596"/>
                      <a:pt x="74468" y="60073"/>
                    </a:cubicBezTo>
                    <a:cubicBezTo>
                      <a:pt x="74280" y="59111"/>
                      <a:pt x="74028" y="58148"/>
                      <a:pt x="73087" y="57541"/>
                    </a:cubicBezTo>
                    <a:cubicBezTo>
                      <a:pt x="72668" y="57248"/>
                      <a:pt x="72375" y="56788"/>
                      <a:pt x="72062" y="56370"/>
                    </a:cubicBezTo>
                    <a:cubicBezTo>
                      <a:pt x="71978" y="56265"/>
                      <a:pt x="71957" y="56139"/>
                      <a:pt x="71957" y="55993"/>
                    </a:cubicBezTo>
                    <a:cubicBezTo>
                      <a:pt x="72054" y="55277"/>
                      <a:pt x="72848" y="54705"/>
                      <a:pt x="73645" y="54705"/>
                    </a:cubicBezTo>
                    <a:cubicBezTo>
                      <a:pt x="73710" y="54705"/>
                      <a:pt x="73775" y="54709"/>
                      <a:pt x="73840" y="54717"/>
                    </a:cubicBezTo>
                    <a:cubicBezTo>
                      <a:pt x="73966" y="54947"/>
                      <a:pt x="74070" y="55219"/>
                      <a:pt x="74238" y="55470"/>
                    </a:cubicBezTo>
                    <a:cubicBezTo>
                      <a:pt x="74112" y="55554"/>
                      <a:pt x="73966" y="55637"/>
                      <a:pt x="73861" y="55721"/>
                    </a:cubicBezTo>
                    <a:cubicBezTo>
                      <a:pt x="73589" y="55930"/>
                      <a:pt x="73526" y="56202"/>
                      <a:pt x="73736" y="56474"/>
                    </a:cubicBezTo>
                    <a:cubicBezTo>
                      <a:pt x="73842" y="56616"/>
                      <a:pt x="73996" y="56678"/>
                      <a:pt x="74159" y="56678"/>
                    </a:cubicBezTo>
                    <a:cubicBezTo>
                      <a:pt x="74283" y="56678"/>
                      <a:pt x="74413" y="56642"/>
                      <a:pt x="74531" y="56579"/>
                    </a:cubicBezTo>
                    <a:cubicBezTo>
                      <a:pt x="74907" y="56370"/>
                      <a:pt x="75012" y="55972"/>
                      <a:pt x="74782" y="55554"/>
                    </a:cubicBezTo>
                    <a:cubicBezTo>
                      <a:pt x="74635" y="55261"/>
                      <a:pt x="74531" y="55030"/>
                      <a:pt x="74719" y="54800"/>
                    </a:cubicBezTo>
                    <a:cubicBezTo>
                      <a:pt x="75075" y="54633"/>
                      <a:pt x="75409" y="54486"/>
                      <a:pt x="75723" y="54361"/>
                    </a:cubicBezTo>
                    <a:cubicBezTo>
                      <a:pt x="76121" y="54193"/>
                      <a:pt x="76477" y="54068"/>
                      <a:pt x="76874" y="53901"/>
                    </a:cubicBezTo>
                    <a:cubicBezTo>
                      <a:pt x="78213" y="53377"/>
                      <a:pt x="79301" y="52624"/>
                      <a:pt x="79510" y="51055"/>
                    </a:cubicBezTo>
                    <a:cubicBezTo>
                      <a:pt x="79552" y="50929"/>
                      <a:pt x="79657" y="50825"/>
                      <a:pt x="79699" y="50720"/>
                    </a:cubicBezTo>
                    <a:cubicBezTo>
                      <a:pt x="79887" y="50323"/>
                      <a:pt x="80075" y="49904"/>
                      <a:pt x="80285" y="49507"/>
                    </a:cubicBezTo>
                    <a:cubicBezTo>
                      <a:pt x="80536" y="48983"/>
                      <a:pt x="80536" y="48544"/>
                      <a:pt x="80096" y="48314"/>
                    </a:cubicBezTo>
                    <a:cubicBezTo>
                      <a:pt x="80034" y="47833"/>
                      <a:pt x="80075" y="47477"/>
                      <a:pt x="79950" y="47163"/>
                    </a:cubicBezTo>
                    <a:cubicBezTo>
                      <a:pt x="79657" y="46431"/>
                      <a:pt x="79176" y="45803"/>
                      <a:pt x="78736" y="45175"/>
                    </a:cubicBezTo>
                    <a:cubicBezTo>
                      <a:pt x="78715" y="45113"/>
                      <a:pt x="78632" y="45113"/>
                      <a:pt x="78611" y="45092"/>
                    </a:cubicBezTo>
                    <a:cubicBezTo>
                      <a:pt x="78150" y="44736"/>
                      <a:pt x="78109" y="44527"/>
                      <a:pt x="78401" y="44046"/>
                    </a:cubicBezTo>
                    <a:cubicBezTo>
                      <a:pt x="78590" y="43732"/>
                      <a:pt x="78799" y="43439"/>
                      <a:pt x="79176" y="43313"/>
                    </a:cubicBezTo>
                    <a:cubicBezTo>
                      <a:pt x="79364" y="43271"/>
                      <a:pt x="79490" y="43020"/>
                      <a:pt x="79699" y="42811"/>
                    </a:cubicBezTo>
                    <a:cubicBezTo>
                      <a:pt x="79273" y="42660"/>
                      <a:pt x="78937" y="42419"/>
                      <a:pt x="78585" y="42419"/>
                    </a:cubicBezTo>
                    <a:cubicBezTo>
                      <a:pt x="78401" y="42419"/>
                      <a:pt x="78212" y="42485"/>
                      <a:pt x="78004" y="42665"/>
                    </a:cubicBezTo>
                    <a:cubicBezTo>
                      <a:pt x="77954" y="42714"/>
                      <a:pt x="77854" y="42735"/>
                      <a:pt x="77746" y="42735"/>
                    </a:cubicBezTo>
                    <a:cubicBezTo>
                      <a:pt x="77625" y="42735"/>
                      <a:pt x="77495" y="42709"/>
                      <a:pt x="77418" y="42665"/>
                    </a:cubicBezTo>
                    <a:cubicBezTo>
                      <a:pt x="77104" y="42455"/>
                      <a:pt x="76853" y="42162"/>
                      <a:pt x="76581" y="41953"/>
                    </a:cubicBezTo>
                    <a:cubicBezTo>
                      <a:pt x="77062" y="41388"/>
                      <a:pt x="77481" y="40886"/>
                      <a:pt x="77837" y="40363"/>
                    </a:cubicBezTo>
                    <a:cubicBezTo>
                      <a:pt x="77979" y="40189"/>
                      <a:pt x="78085" y="40039"/>
                      <a:pt x="78282" y="40039"/>
                    </a:cubicBezTo>
                    <a:cubicBezTo>
                      <a:pt x="78346" y="40039"/>
                      <a:pt x="78419" y="40055"/>
                      <a:pt x="78506" y="40091"/>
                    </a:cubicBezTo>
                    <a:cubicBezTo>
                      <a:pt x="78527" y="40572"/>
                      <a:pt x="78548" y="41033"/>
                      <a:pt x="78611" y="41639"/>
                    </a:cubicBezTo>
                    <a:cubicBezTo>
                      <a:pt x="78987" y="41346"/>
                      <a:pt x="79259" y="41116"/>
                      <a:pt x="79552" y="40970"/>
                    </a:cubicBezTo>
                    <a:cubicBezTo>
                      <a:pt x="79754" y="40849"/>
                      <a:pt x="79936" y="40790"/>
                      <a:pt x="80094" y="40790"/>
                    </a:cubicBezTo>
                    <a:cubicBezTo>
                      <a:pt x="80430" y="40790"/>
                      <a:pt x="80660" y="41052"/>
                      <a:pt x="80745" y="41535"/>
                    </a:cubicBezTo>
                    <a:cubicBezTo>
                      <a:pt x="80808" y="41828"/>
                      <a:pt x="80850" y="42079"/>
                      <a:pt x="80912" y="42330"/>
                    </a:cubicBezTo>
                    <a:cubicBezTo>
                      <a:pt x="81247" y="42372"/>
                      <a:pt x="81498" y="42434"/>
                      <a:pt x="81770" y="42476"/>
                    </a:cubicBezTo>
                    <a:cubicBezTo>
                      <a:pt x="81958" y="43271"/>
                      <a:pt x="82105" y="44025"/>
                      <a:pt x="82293" y="44799"/>
                    </a:cubicBezTo>
                    <a:cubicBezTo>
                      <a:pt x="82523" y="44757"/>
                      <a:pt x="82712" y="44673"/>
                      <a:pt x="82921" y="44652"/>
                    </a:cubicBezTo>
                    <a:cubicBezTo>
                      <a:pt x="83883" y="44548"/>
                      <a:pt x="83946" y="44129"/>
                      <a:pt x="83758" y="43188"/>
                    </a:cubicBezTo>
                    <a:cubicBezTo>
                      <a:pt x="83737" y="42999"/>
                      <a:pt x="83632" y="42853"/>
                      <a:pt x="83528" y="42685"/>
                    </a:cubicBezTo>
                    <a:cubicBezTo>
                      <a:pt x="83193" y="42183"/>
                      <a:pt x="82837" y="41702"/>
                      <a:pt x="82440" y="41242"/>
                    </a:cubicBezTo>
                    <a:cubicBezTo>
                      <a:pt x="82021" y="40761"/>
                      <a:pt x="81979" y="40761"/>
                      <a:pt x="82398" y="40196"/>
                    </a:cubicBezTo>
                    <a:cubicBezTo>
                      <a:pt x="82691" y="39819"/>
                      <a:pt x="82942" y="39442"/>
                      <a:pt x="82816" y="38919"/>
                    </a:cubicBezTo>
                    <a:cubicBezTo>
                      <a:pt x="82733" y="38605"/>
                      <a:pt x="82858" y="38312"/>
                      <a:pt x="83130" y="38082"/>
                    </a:cubicBezTo>
                    <a:cubicBezTo>
                      <a:pt x="83339" y="37936"/>
                      <a:pt x="83465" y="37685"/>
                      <a:pt x="83632" y="37517"/>
                    </a:cubicBezTo>
                    <a:cubicBezTo>
                      <a:pt x="83953" y="37601"/>
                      <a:pt x="84183" y="37652"/>
                      <a:pt x="84365" y="37652"/>
                    </a:cubicBezTo>
                    <a:cubicBezTo>
                      <a:pt x="84730" y="37652"/>
                      <a:pt x="84902" y="37448"/>
                      <a:pt x="85223" y="36890"/>
                    </a:cubicBezTo>
                    <a:cubicBezTo>
                      <a:pt x="85767" y="35885"/>
                      <a:pt x="86185" y="34839"/>
                      <a:pt x="86373" y="33709"/>
                    </a:cubicBezTo>
                    <a:cubicBezTo>
                      <a:pt x="86499" y="32851"/>
                      <a:pt x="86917" y="31931"/>
                      <a:pt x="86478" y="31031"/>
                    </a:cubicBezTo>
                    <a:cubicBezTo>
                      <a:pt x="86394" y="30843"/>
                      <a:pt x="86311" y="30633"/>
                      <a:pt x="86248" y="30445"/>
                    </a:cubicBezTo>
                    <a:cubicBezTo>
                      <a:pt x="86060" y="29943"/>
                      <a:pt x="86039" y="29462"/>
                      <a:pt x="86269" y="28729"/>
                    </a:cubicBezTo>
                    <a:cubicBezTo>
                      <a:pt x="86457" y="28981"/>
                      <a:pt x="86562" y="29085"/>
                      <a:pt x="86604" y="29253"/>
                    </a:cubicBezTo>
                    <a:cubicBezTo>
                      <a:pt x="87189" y="30864"/>
                      <a:pt x="87733" y="32496"/>
                      <a:pt x="88298" y="34128"/>
                    </a:cubicBezTo>
                    <a:cubicBezTo>
                      <a:pt x="88570" y="34002"/>
                      <a:pt x="88863" y="33856"/>
                      <a:pt x="89198" y="33688"/>
                    </a:cubicBezTo>
                    <a:cubicBezTo>
                      <a:pt x="89010" y="33458"/>
                      <a:pt x="88863" y="33291"/>
                      <a:pt x="88717" y="33082"/>
                    </a:cubicBezTo>
                    <a:cubicBezTo>
                      <a:pt x="88591" y="32914"/>
                      <a:pt x="88445" y="32705"/>
                      <a:pt x="88340" y="32496"/>
                    </a:cubicBezTo>
                    <a:cubicBezTo>
                      <a:pt x="88005" y="31826"/>
                      <a:pt x="88047" y="31408"/>
                      <a:pt x="88570" y="30864"/>
                    </a:cubicBezTo>
                    <a:cubicBezTo>
                      <a:pt x="88382" y="30529"/>
                      <a:pt x="88173" y="30131"/>
                      <a:pt x="87964" y="29776"/>
                    </a:cubicBezTo>
                    <a:cubicBezTo>
                      <a:pt x="87524" y="28981"/>
                      <a:pt x="86896" y="28311"/>
                      <a:pt x="86708" y="27328"/>
                    </a:cubicBezTo>
                    <a:cubicBezTo>
                      <a:pt x="86645" y="26909"/>
                      <a:pt x="86332" y="26470"/>
                      <a:pt x="85850" y="26177"/>
                    </a:cubicBezTo>
                    <a:cubicBezTo>
                      <a:pt x="85697" y="26673"/>
                      <a:pt x="85599" y="26891"/>
                      <a:pt x="85380" y="26891"/>
                    </a:cubicBezTo>
                    <a:cubicBezTo>
                      <a:pt x="85239" y="26891"/>
                      <a:pt x="85049" y="26801"/>
                      <a:pt x="84762" y="26637"/>
                    </a:cubicBezTo>
                    <a:cubicBezTo>
                      <a:pt x="84528" y="26497"/>
                      <a:pt x="84295" y="26428"/>
                      <a:pt x="84074" y="26428"/>
                    </a:cubicBezTo>
                    <a:cubicBezTo>
                      <a:pt x="83801" y="26428"/>
                      <a:pt x="83548" y="26533"/>
                      <a:pt x="83339" y="26742"/>
                    </a:cubicBezTo>
                    <a:cubicBezTo>
                      <a:pt x="82712" y="26470"/>
                      <a:pt x="82147" y="26240"/>
                      <a:pt x="81582" y="26030"/>
                    </a:cubicBezTo>
                    <a:cubicBezTo>
                      <a:pt x="81791" y="25403"/>
                      <a:pt x="81958" y="24691"/>
                      <a:pt x="82272" y="24063"/>
                    </a:cubicBezTo>
                    <a:cubicBezTo>
                      <a:pt x="82712" y="23143"/>
                      <a:pt x="82795" y="22159"/>
                      <a:pt x="83047" y="21218"/>
                    </a:cubicBezTo>
                    <a:cubicBezTo>
                      <a:pt x="83151" y="20820"/>
                      <a:pt x="83256" y="20527"/>
                      <a:pt x="83674" y="20423"/>
                    </a:cubicBezTo>
                    <a:cubicBezTo>
                      <a:pt x="83988" y="20360"/>
                      <a:pt x="84302" y="20297"/>
                      <a:pt x="84574" y="20172"/>
                    </a:cubicBezTo>
                    <a:cubicBezTo>
                      <a:pt x="85223" y="19879"/>
                      <a:pt x="86143" y="20046"/>
                      <a:pt x="86499" y="19230"/>
                    </a:cubicBezTo>
                    <a:lnTo>
                      <a:pt x="87566" y="19230"/>
                    </a:lnTo>
                    <a:cubicBezTo>
                      <a:pt x="87671" y="19439"/>
                      <a:pt x="87754" y="19628"/>
                      <a:pt x="87859" y="19879"/>
                    </a:cubicBezTo>
                    <a:cubicBezTo>
                      <a:pt x="88487" y="19753"/>
                      <a:pt x="88947" y="19377"/>
                      <a:pt x="89512" y="19000"/>
                    </a:cubicBezTo>
                    <a:cubicBezTo>
                      <a:pt x="89324" y="18853"/>
                      <a:pt x="89198" y="18749"/>
                      <a:pt x="89073" y="18686"/>
                    </a:cubicBezTo>
                    <a:cubicBezTo>
                      <a:pt x="88780" y="18477"/>
                      <a:pt x="88780" y="18205"/>
                      <a:pt x="88821" y="17912"/>
                    </a:cubicBezTo>
                    <a:cubicBezTo>
                      <a:pt x="88926" y="17452"/>
                      <a:pt x="89073" y="17012"/>
                      <a:pt x="89031" y="16531"/>
                    </a:cubicBezTo>
                    <a:cubicBezTo>
                      <a:pt x="89031" y="16029"/>
                      <a:pt x="89282" y="15799"/>
                      <a:pt x="89658" y="15673"/>
                    </a:cubicBezTo>
                    <a:cubicBezTo>
                      <a:pt x="89951" y="15589"/>
                      <a:pt x="90265" y="15610"/>
                      <a:pt x="90579" y="15589"/>
                    </a:cubicBezTo>
                    <a:cubicBezTo>
                      <a:pt x="90642" y="15778"/>
                      <a:pt x="90663" y="15882"/>
                      <a:pt x="90684" y="15987"/>
                    </a:cubicBezTo>
                    <a:cubicBezTo>
                      <a:pt x="90744" y="16306"/>
                      <a:pt x="90899" y="16511"/>
                      <a:pt x="91222" y="16511"/>
                    </a:cubicBezTo>
                    <a:cubicBezTo>
                      <a:pt x="91237" y="16511"/>
                      <a:pt x="91253" y="16511"/>
                      <a:pt x="91269" y="16510"/>
                    </a:cubicBezTo>
                    <a:cubicBezTo>
                      <a:pt x="91583" y="16489"/>
                      <a:pt x="91625" y="16196"/>
                      <a:pt x="91688" y="15924"/>
                    </a:cubicBezTo>
                    <a:cubicBezTo>
                      <a:pt x="91730" y="15610"/>
                      <a:pt x="91855" y="15296"/>
                      <a:pt x="92002" y="14962"/>
                    </a:cubicBezTo>
                    <a:cubicBezTo>
                      <a:pt x="91667" y="14313"/>
                      <a:pt x="91667" y="14313"/>
                      <a:pt x="91918" y="13832"/>
                    </a:cubicBezTo>
                    <a:lnTo>
                      <a:pt x="91918" y="13832"/>
                    </a:lnTo>
                    <a:cubicBezTo>
                      <a:pt x="92190" y="14522"/>
                      <a:pt x="92420" y="15129"/>
                      <a:pt x="92630" y="15778"/>
                    </a:cubicBezTo>
                    <a:cubicBezTo>
                      <a:pt x="92671" y="15924"/>
                      <a:pt x="92630" y="16133"/>
                      <a:pt x="92546" y="16301"/>
                    </a:cubicBezTo>
                    <a:cubicBezTo>
                      <a:pt x="92190" y="17054"/>
                      <a:pt x="92086" y="17891"/>
                      <a:pt x="92106" y="18686"/>
                    </a:cubicBezTo>
                    <a:cubicBezTo>
                      <a:pt x="92127" y="19795"/>
                      <a:pt x="91479" y="20778"/>
                      <a:pt x="91521" y="21866"/>
                    </a:cubicBezTo>
                    <a:cubicBezTo>
                      <a:pt x="91521" y="21887"/>
                      <a:pt x="91500" y="21929"/>
                      <a:pt x="91500" y="21950"/>
                    </a:cubicBezTo>
                    <a:cubicBezTo>
                      <a:pt x="91500" y="22076"/>
                      <a:pt x="91437" y="22201"/>
                      <a:pt x="91479" y="22348"/>
                    </a:cubicBezTo>
                    <a:cubicBezTo>
                      <a:pt x="91751" y="23206"/>
                      <a:pt x="92023" y="24084"/>
                      <a:pt x="92546" y="24879"/>
                    </a:cubicBezTo>
                    <a:cubicBezTo>
                      <a:pt x="93174" y="25821"/>
                      <a:pt x="93759" y="26763"/>
                      <a:pt x="94324" y="27725"/>
                    </a:cubicBezTo>
                    <a:cubicBezTo>
                      <a:pt x="94430" y="27902"/>
                      <a:pt x="94522" y="28079"/>
                      <a:pt x="94775" y="28079"/>
                    </a:cubicBezTo>
                    <a:cubicBezTo>
                      <a:pt x="94821" y="28079"/>
                      <a:pt x="94873" y="28073"/>
                      <a:pt x="94931" y="28060"/>
                    </a:cubicBezTo>
                    <a:cubicBezTo>
                      <a:pt x="95036" y="27809"/>
                      <a:pt x="95245" y="27537"/>
                      <a:pt x="95266" y="27265"/>
                    </a:cubicBezTo>
                    <a:cubicBezTo>
                      <a:pt x="95287" y="26972"/>
                      <a:pt x="95078" y="26658"/>
                      <a:pt x="95099" y="26365"/>
                    </a:cubicBezTo>
                    <a:cubicBezTo>
                      <a:pt x="95140" y="26051"/>
                      <a:pt x="95454" y="25716"/>
                      <a:pt x="95391" y="25444"/>
                    </a:cubicBezTo>
                    <a:cubicBezTo>
                      <a:pt x="95266" y="24754"/>
                      <a:pt x="95350" y="24168"/>
                      <a:pt x="95977" y="23729"/>
                    </a:cubicBezTo>
                    <a:cubicBezTo>
                      <a:pt x="95810" y="23499"/>
                      <a:pt x="95705" y="23331"/>
                      <a:pt x="95601" y="23143"/>
                    </a:cubicBezTo>
                    <a:cubicBezTo>
                      <a:pt x="95350" y="22766"/>
                      <a:pt x="95161" y="22390"/>
                      <a:pt x="95580" y="21971"/>
                    </a:cubicBezTo>
                    <a:cubicBezTo>
                      <a:pt x="95810" y="21741"/>
                      <a:pt x="95684" y="21511"/>
                      <a:pt x="95475" y="21302"/>
                    </a:cubicBezTo>
                    <a:cubicBezTo>
                      <a:pt x="95287" y="21113"/>
                      <a:pt x="95036" y="20904"/>
                      <a:pt x="95036" y="20695"/>
                    </a:cubicBezTo>
                    <a:cubicBezTo>
                      <a:pt x="95055" y="20103"/>
                      <a:pt x="94778" y="19894"/>
                      <a:pt x="94252" y="19894"/>
                    </a:cubicBezTo>
                    <a:cubicBezTo>
                      <a:pt x="94201" y="19894"/>
                      <a:pt x="94149" y="19896"/>
                      <a:pt x="94094" y="19900"/>
                    </a:cubicBezTo>
                    <a:cubicBezTo>
                      <a:pt x="93948" y="19125"/>
                      <a:pt x="93801" y="18414"/>
                      <a:pt x="93697" y="17682"/>
                    </a:cubicBezTo>
                    <a:cubicBezTo>
                      <a:pt x="93676" y="17556"/>
                      <a:pt x="93738" y="17347"/>
                      <a:pt x="93843" y="17263"/>
                    </a:cubicBezTo>
                    <a:cubicBezTo>
                      <a:pt x="94112" y="17066"/>
                      <a:pt x="94381" y="16823"/>
                      <a:pt x="94742" y="16823"/>
                    </a:cubicBezTo>
                    <a:cubicBezTo>
                      <a:pt x="94802" y="16823"/>
                      <a:pt x="94865" y="16830"/>
                      <a:pt x="94931" y="16845"/>
                    </a:cubicBezTo>
                    <a:cubicBezTo>
                      <a:pt x="95147" y="16237"/>
                      <a:pt x="95346" y="15978"/>
                      <a:pt x="95685" y="15978"/>
                    </a:cubicBezTo>
                    <a:cubicBezTo>
                      <a:pt x="95871" y="15978"/>
                      <a:pt x="96099" y="16055"/>
                      <a:pt x="96396" y="16196"/>
                    </a:cubicBezTo>
                    <a:cubicBezTo>
                      <a:pt x="96542" y="16280"/>
                      <a:pt x="96751" y="16280"/>
                      <a:pt x="96961" y="16301"/>
                    </a:cubicBezTo>
                    <a:cubicBezTo>
                      <a:pt x="96982" y="15987"/>
                      <a:pt x="96982" y="15778"/>
                      <a:pt x="96982" y="15568"/>
                    </a:cubicBezTo>
                    <a:cubicBezTo>
                      <a:pt x="97044" y="14501"/>
                      <a:pt x="97421" y="13518"/>
                      <a:pt x="97986" y="12618"/>
                    </a:cubicBezTo>
                    <a:cubicBezTo>
                      <a:pt x="98207" y="12276"/>
                      <a:pt x="98467" y="12031"/>
                      <a:pt x="98877" y="12031"/>
                    </a:cubicBezTo>
                    <a:cubicBezTo>
                      <a:pt x="98894" y="12031"/>
                      <a:pt x="98910" y="12032"/>
                      <a:pt x="98928" y="12032"/>
                    </a:cubicBezTo>
                    <a:cubicBezTo>
                      <a:pt x="99053" y="12032"/>
                      <a:pt x="99158" y="11991"/>
                      <a:pt x="99325" y="11949"/>
                    </a:cubicBezTo>
                    <a:cubicBezTo>
                      <a:pt x="99367" y="11572"/>
                      <a:pt x="99367" y="11258"/>
                      <a:pt x="99053" y="10986"/>
                    </a:cubicBezTo>
                    <a:cubicBezTo>
                      <a:pt x="98321" y="10379"/>
                      <a:pt x="97777" y="9522"/>
                      <a:pt x="96772" y="9270"/>
                    </a:cubicBezTo>
                    <a:cubicBezTo>
                      <a:pt x="96856" y="9166"/>
                      <a:pt x="96877" y="9082"/>
                      <a:pt x="96940" y="9019"/>
                    </a:cubicBezTo>
                    <a:cubicBezTo>
                      <a:pt x="97609" y="8245"/>
                      <a:pt x="97568" y="7325"/>
                      <a:pt x="96814" y="6655"/>
                    </a:cubicBezTo>
                    <a:cubicBezTo>
                      <a:pt x="96668" y="6550"/>
                      <a:pt x="96563" y="6362"/>
                      <a:pt x="96438" y="6174"/>
                    </a:cubicBezTo>
                    <a:cubicBezTo>
                      <a:pt x="96549" y="6174"/>
                      <a:pt x="96614" y="6164"/>
                      <a:pt x="96658" y="6164"/>
                    </a:cubicBezTo>
                    <a:cubicBezTo>
                      <a:pt x="96679" y="6164"/>
                      <a:pt x="96696" y="6167"/>
                      <a:pt x="96710" y="6174"/>
                    </a:cubicBezTo>
                    <a:cubicBezTo>
                      <a:pt x="96957" y="6302"/>
                      <a:pt x="97096" y="6374"/>
                      <a:pt x="97217" y="6374"/>
                    </a:cubicBezTo>
                    <a:cubicBezTo>
                      <a:pt x="97371" y="6374"/>
                      <a:pt x="97495" y="6256"/>
                      <a:pt x="97777" y="5985"/>
                    </a:cubicBezTo>
                    <a:cubicBezTo>
                      <a:pt x="97859" y="5903"/>
                      <a:pt x="98071" y="5847"/>
                      <a:pt x="98178" y="5847"/>
                    </a:cubicBezTo>
                    <a:cubicBezTo>
                      <a:pt x="98207" y="5847"/>
                      <a:pt x="98228" y="5851"/>
                      <a:pt x="98237" y="5860"/>
                    </a:cubicBezTo>
                    <a:cubicBezTo>
                      <a:pt x="98459" y="6092"/>
                      <a:pt x="98708" y="6154"/>
                      <a:pt x="98963" y="6154"/>
                    </a:cubicBezTo>
                    <a:cubicBezTo>
                      <a:pt x="99261" y="6154"/>
                      <a:pt x="99567" y="6069"/>
                      <a:pt x="99848" y="6069"/>
                    </a:cubicBezTo>
                    <a:cubicBezTo>
                      <a:pt x="100455" y="5630"/>
                      <a:pt x="100560" y="5379"/>
                      <a:pt x="100350" y="5002"/>
                    </a:cubicBezTo>
                    <a:cubicBezTo>
                      <a:pt x="100141" y="4667"/>
                      <a:pt x="99974" y="4291"/>
                      <a:pt x="99744" y="4019"/>
                    </a:cubicBezTo>
                    <a:cubicBezTo>
                      <a:pt x="99513" y="3747"/>
                      <a:pt x="99513" y="3558"/>
                      <a:pt x="99723" y="3244"/>
                    </a:cubicBezTo>
                    <a:cubicBezTo>
                      <a:pt x="99953" y="2910"/>
                      <a:pt x="99576" y="1989"/>
                      <a:pt x="99220" y="1822"/>
                    </a:cubicBezTo>
                    <a:cubicBezTo>
                      <a:pt x="98909" y="1652"/>
                      <a:pt x="98617" y="1566"/>
                      <a:pt x="98348" y="1566"/>
                    </a:cubicBezTo>
                    <a:cubicBezTo>
                      <a:pt x="97819" y="1566"/>
                      <a:pt x="97377" y="1896"/>
                      <a:pt x="97044" y="2575"/>
                    </a:cubicBezTo>
                    <a:cubicBezTo>
                      <a:pt x="96584" y="1780"/>
                      <a:pt x="95810" y="1738"/>
                      <a:pt x="95036" y="1738"/>
                    </a:cubicBezTo>
                    <a:lnTo>
                      <a:pt x="94868" y="1738"/>
                    </a:lnTo>
                    <a:cubicBezTo>
                      <a:pt x="94073" y="1633"/>
                      <a:pt x="93257" y="1654"/>
                      <a:pt x="92462" y="1424"/>
                    </a:cubicBezTo>
                    <a:cubicBezTo>
                      <a:pt x="91916" y="1252"/>
                      <a:pt x="91311" y="1162"/>
                      <a:pt x="90727" y="1162"/>
                    </a:cubicBezTo>
                    <a:cubicBezTo>
                      <a:pt x="90528" y="1162"/>
                      <a:pt x="90331" y="1173"/>
                      <a:pt x="90140" y="1194"/>
                    </a:cubicBezTo>
                    <a:cubicBezTo>
                      <a:pt x="89407" y="1257"/>
                      <a:pt x="88675" y="1612"/>
                      <a:pt x="87922" y="1843"/>
                    </a:cubicBezTo>
                    <a:cubicBezTo>
                      <a:pt x="87943" y="2240"/>
                      <a:pt x="87901" y="2575"/>
                      <a:pt x="88424" y="2763"/>
                    </a:cubicBezTo>
                    <a:cubicBezTo>
                      <a:pt x="88696" y="2868"/>
                      <a:pt x="89010" y="3140"/>
                      <a:pt x="88947" y="3621"/>
                    </a:cubicBezTo>
                    <a:cubicBezTo>
                      <a:pt x="88859" y="3660"/>
                      <a:pt x="88778" y="3677"/>
                      <a:pt x="88703" y="3677"/>
                    </a:cubicBezTo>
                    <a:cubicBezTo>
                      <a:pt x="88338" y="3677"/>
                      <a:pt x="88103" y="3292"/>
                      <a:pt x="87751" y="3292"/>
                    </a:cubicBezTo>
                    <a:cubicBezTo>
                      <a:pt x="87712" y="3292"/>
                      <a:pt x="87671" y="3297"/>
                      <a:pt x="87629" y="3307"/>
                    </a:cubicBezTo>
                    <a:cubicBezTo>
                      <a:pt x="87566" y="3098"/>
                      <a:pt x="87503" y="2931"/>
                      <a:pt x="87503" y="2805"/>
                    </a:cubicBezTo>
                    <a:cubicBezTo>
                      <a:pt x="87503" y="2512"/>
                      <a:pt x="87378" y="2324"/>
                      <a:pt x="87085" y="2324"/>
                    </a:cubicBezTo>
                    <a:cubicBezTo>
                      <a:pt x="86855" y="2324"/>
                      <a:pt x="86708" y="2491"/>
                      <a:pt x="86666" y="2721"/>
                    </a:cubicBezTo>
                    <a:cubicBezTo>
                      <a:pt x="86624" y="2910"/>
                      <a:pt x="86583" y="3056"/>
                      <a:pt x="86499" y="3307"/>
                    </a:cubicBezTo>
                    <a:cubicBezTo>
                      <a:pt x="86465" y="3306"/>
                      <a:pt x="86431" y="3306"/>
                      <a:pt x="86397" y="3306"/>
                    </a:cubicBezTo>
                    <a:cubicBezTo>
                      <a:pt x="85562" y="3306"/>
                      <a:pt x="84837" y="3554"/>
                      <a:pt x="84093" y="3956"/>
                    </a:cubicBezTo>
                    <a:cubicBezTo>
                      <a:pt x="83862" y="4090"/>
                      <a:pt x="83676" y="4155"/>
                      <a:pt x="83515" y="4155"/>
                    </a:cubicBezTo>
                    <a:cubicBezTo>
                      <a:pt x="83222" y="4155"/>
                      <a:pt x="83010" y="3942"/>
                      <a:pt x="82754" y="3537"/>
                    </a:cubicBezTo>
                    <a:cubicBezTo>
                      <a:pt x="82373" y="2926"/>
                      <a:pt x="81808" y="2624"/>
                      <a:pt x="81212" y="2624"/>
                    </a:cubicBezTo>
                    <a:cubicBezTo>
                      <a:pt x="80890" y="2624"/>
                      <a:pt x="80559" y="2712"/>
                      <a:pt x="80243" y="2889"/>
                    </a:cubicBezTo>
                    <a:cubicBezTo>
                      <a:pt x="79782" y="3140"/>
                      <a:pt x="79280" y="3391"/>
                      <a:pt x="78715" y="3663"/>
                    </a:cubicBezTo>
                    <a:cubicBezTo>
                      <a:pt x="78234" y="3077"/>
                      <a:pt x="77481" y="2993"/>
                      <a:pt x="76749" y="2993"/>
                    </a:cubicBezTo>
                    <a:cubicBezTo>
                      <a:pt x="76665" y="2910"/>
                      <a:pt x="76623" y="2868"/>
                      <a:pt x="76623" y="2805"/>
                    </a:cubicBezTo>
                    <a:cubicBezTo>
                      <a:pt x="76457" y="2294"/>
                      <a:pt x="76172" y="2038"/>
                      <a:pt x="75775" y="2038"/>
                    </a:cubicBezTo>
                    <a:cubicBezTo>
                      <a:pt x="75571" y="2038"/>
                      <a:pt x="75337" y="2105"/>
                      <a:pt x="75075" y="2240"/>
                    </a:cubicBezTo>
                    <a:cubicBezTo>
                      <a:pt x="74844" y="2345"/>
                      <a:pt x="74572" y="2387"/>
                      <a:pt x="74321" y="2408"/>
                    </a:cubicBezTo>
                    <a:cubicBezTo>
                      <a:pt x="73443" y="2491"/>
                      <a:pt x="72606" y="2554"/>
                      <a:pt x="71831" y="2596"/>
                    </a:cubicBezTo>
                    <a:cubicBezTo>
                      <a:pt x="71664" y="2993"/>
                      <a:pt x="71559" y="3286"/>
                      <a:pt x="71434" y="3537"/>
                    </a:cubicBezTo>
                    <a:cubicBezTo>
                      <a:pt x="71706" y="3851"/>
                      <a:pt x="71957" y="4165"/>
                      <a:pt x="72292" y="4584"/>
                    </a:cubicBezTo>
                    <a:cubicBezTo>
                      <a:pt x="71664" y="4772"/>
                      <a:pt x="71183" y="4877"/>
                      <a:pt x="70681" y="5086"/>
                    </a:cubicBezTo>
                    <a:cubicBezTo>
                      <a:pt x="70388" y="5190"/>
                      <a:pt x="70178" y="5525"/>
                      <a:pt x="69886" y="5588"/>
                    </a:cubicBezTo>
                    <a:cubicBezTo>
                      <a:pt x="69852" y="5593"/>
                      <a:pt x="69818" y="5595"/>
                      <a:pt x="69783" y="5595"/>
                    </a:cubicBezTo>
                    <a:cubicBezTo>
                      <a:pt x="69528" y="5595"/>
                      <a:pt x="69220" y="5476"/>
                      <a:pt x="68944" y="5421"/>
                    </a:cubicBezTo>
                    <a:lnTo>
                      <a:pt x="68944" y="5421"/>
                    </a:lnTo>
                    <a:cubicBezTo>
                      <a:pt x="68798" y="5923"/>
                      <a:pt x="69446" y="6425"/>
                      <a:pt x="68839" y="6885"/>
                    </a:cubicBezTo>
                    <a:cubicBezTo>
                      <a:pt x="68316" y="6550"/>
                      <a:pt x="67772" y="6174"/>
                      <a:pt x="67375" y="5944"/>
                    </a:cubicBezTo>
                    <a:cubicBezTo>
                      <a:pt x="67249" y="5609"/>
                      <a:pt x="67207" y="5379"/>
                      <a:pt x="67103" y="5190"/>
                    </a:cubicBezTo>
                    <a:cubicBezTo>
                      <a:pt x="67019" y="5023"/>
                      <a:pt x="66810" y="4960"/>
                      <a:pt x="66726" y="4793"/>
                    </a:cubicBezTo>
                    <a:cubicBezTo>
                      <a:pt x="66240" y="4043"/>
                      <a:pt x="65596" y="3725"/>
                      <a:pt x="64700" y="3725"/>
                    </a:cubicBezTo>
                    <a:cubicBezTo>
                      <a:pt x="64671" y="3725"/>
                      <a:pt x="64642" y="3725"/>
                      <a:pt x="64613" y="3726"/>
                    </a:cubicBezTo>
                    <a:cubicBezTo>
                      <a:pt x="63462" y="3747"/>
                      <a:pt x="63378" y="3747"/>
                      <a:pt x="63483" y="4897"/>
                    </a:cubicBezTo>
                    <a:cubicBezTo>
                      <a:pt x="63194" y="5244"/>
                      <a:pt x="62860" y="5310"/>
                      <a:pt x="62513" y="5310"/>
                    </a:cubicBezTo>
                    <a:cubicBezTo>
                      <a:pt x="62302" y="5310"/>
                      <a:pt x="62085" y="5285"/>
                      <a:pt x="61871" y="5285"/>
                    </a:cubicBezTo>
                    <a:cubicBezTo>
                      <a:pt x="61801" y="5285"/>
                      <a:pt x="61732" y="5288"/>
                      <a:pt x="61663" y="5295"/>
                    </a:cubicBezTo>
                    <a:cubicBezTo>
                      <a:pt x="61335" y="4863"/>
                      <a:pt x="61155" y="4693"/>
                      <a:pt x="60862" y="4693"/>
                    </a:cubicBezTo>
                    <a:cubicBezTo>
                      <a:pt x="60686" y="4693"/>
                      <a:pt x="60469" y="4754"/>
                      <a:pt x="60156" y="4856"/>
                    </a:cubicBezTo>
                    <a:cubicBezTo>
                      <a:pt x="59860" y="4954"/>
                      <a:pt x="59602" y="5108"/>
                      <a:pt x="59310" y="5108"/>
                    </a:cubicBezTo>
                    <a:cubicBezTo>
                      <a:pt x="59292" y="5108"/>
                      <a:pt x="59275" y="5108"/>
                      <a:pt x="59256" y="5107"/>
                    </a:cubicBezTo>
                    <a:cubicBezTo>
                      <a:pt x="59245" y="5106"/>
                      <a:pt x="59234" y="5106"/>
                      <a:pt x="59223" y="5106"/>
                    </a:cubicBezTo>
                    <a:cubicBezTo>
                      <a:pt x="58883" y="5106"/>
                      <a:pt x="58583" y="5325"/>
                      <a:pt x="58239" y="5325"/>
                    </a:cubicBezTo>
                    <a:cubicBezTo>
                      <a:pt x="58111" y="5325"/>
                      <a:pt x="57978" y="5294"/>
                      <a:pt x="57834" y="5211"/>
                    </a:cubicBezTo>
                    <a:cubicBezTo>
                      <a:pt x="57668" y="5112"/>
                      <a:pt x="57536" y="5063"/>
                      <a:pt x="57435" y="5063"/>
                    </a:cubicBezTo>
                    <a:cubicBezTo>
                      <a:pt x="57216" y="5063"/>
                      <a:pt x="57142" y="5291"/>
                      <a:pt x="57185" y="5734"/>
                    </a:cubicBezTo>
                    <a:cubicBezTo>
                      <a:pt x="57227" y="6278"/>
                      <a:pt x="57018" y="6529"/>
                      <a:pt x="56348" y="6592"/>
                    </a:cubicBezTo>
                    <a:cubicBezTo>
                      <a:pt x="56494" y="6237"/>
                      <a:pt x="56662" y="5923"/>
                      <a:pt x="56766" y="5588"/>
                    </a:cubicBezTo>
                    <a:cubicBezTo>
                      <a:pt x="56955" y="4877"/>
                      <a:pt x="57080" y="4144"/>
                      <a:pt x="57227" y="3433"/>
                    </a:cubicBezTo>
                    <a:cubicBezTo>
                      <a:pt x="57415" y="2659"/>
                      <a:pt x="56976" y="1717"/>
                      <a:pt x="56285" y="1361"/>
                    </a:cubicBezTo>
                    <a:cubicBezTo>
                      <a:pt x="56034" y="1236"/>
                      <a:pt x="55741" y="1194"/>
                      <a:pt x="55511" y="1027"/>
                    </a:cubicBezTo>
                    <a:cubicBezTo>
                      <a:pt x="55247" y="815"/>
                      <a:pt x="54998" y="730"/>
                      <a:pt x="54756" y="730"/>
                    </a:cubicBezTo>
                    <a:cubicBezTo>
                      <a:pt x="54422" y="730"/>
                      <a:pt x="54102" y="892"/>
                      <a:pt x="53774" y="1110"/>
                    </a:cubicBezTo>
                    <a:cubicBezTo>
                      <a:pt x="53607" y="1236"/>
                      <a:pt x="53461" y="1466"/>
                      <a:pt x="53293" y="1675"/>
                    </a:cubicBezTo>
                    <a:cubicBezTo>
                      <a:pt x="53209" y="1361"/>
                      <a:pt x="53126" y="1110"/>
                      <a:pt x="53042" y="838"/>
                    </a:cubicBezTo>
                    <a:cubicBezTo>
                      <a:pt x="53004" y="841"/>
                      <a:pt x="52967" y="843"/>
                      <a:pt x="52931" y="843"/>
                    </a:cubicBezTo>
                    <a:cubicBezTo>
                      <a:pt x="52470" y="843"/>
                      <a:pt x="52160" y="602"/>
                      <a:pt x="51849" y="252"/>
                    </a:cubicBezTo>
                    <a:cubicBezTo>
                      <a:pt x="51695" y="81"/>
                      <a:pt x="51477" y="0"/>
                      <a:pt x="512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83"/>
              <p:cNvSpPr/>
              <p:nvPr/>
            </p:nvSpPr>
            <p:spPr>
              <a:xfrm>
                <a:off x="3695700" y="1624825"/>
                <a:ext cx="550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22" h="43" extrusionOk="0">
                    <a:moveTo>
                      <a:pt x="0" y="42"/>
                    </a:moveTo>
                    <a:cubicBezTo>
                      <a:pt x="0" y="42"/>
                      <a:pt x="21" y="42"/>
                      <a:pt x="0" y="42"/>
                    </a:cubicBezTo>
                    <a:cubicBezTo>
                      <a:pt x="21" y="1"/>
                      <a:pt x="21" y="1"/>
                      <a:pt x="0" y="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83"/>
              <p:cNvSpPr/>
              <p:nvPr/>
            </p:nvSpPr>
            <p:spPr>
              <a:xfrm>
                <a:off x="1486675" y="807600"/>
                <a:ext cx="1691700" cy="2594050"/>
              </a:xfrm>
              <a:custGeom>
                <a:avLst/>
                <a:gdLst/>
                <a:ahLst/>
                <a:cxnLst/>
                <a:rect l="l" t="t" r="r" b="b"/>
                <a:pathLst>
                  <a:path w="67668" h="103762" extrusionOk="0">
                    <a:moveTo>
                      <a:pt x="49527" y="7330"/>
                    </a:moveTo>
                    <a:lnTo>
                      <a:pt x="49527" y="8146"/>
                    </a:lnTo>
                    <a:lnTo>
                      <a:pt x="49276" y="8146"/>
                    </a:lnTo>
                    <a:cubicBezTo>
                      <a:pt x="49318" y="7874"/>
                      <a:pt x="49318" y="7581"/>
                      <a:pt x="49339" y="7330"/>
                    </a:cubicBezTo>
                    <a:close/>
                    <a:moveTo>
                      <a:pt x="52477" y="7958"/>
                    </a:moveTo>
                    <a:lnTo>
                      <a:pt x="52477" y="8167"/>
                    </a:lnTo>
                    <a:lnTo>
                      <a:pt x="52059" y="8167"/>
                    </a:lnTo>
                    <a:cubicBezTo>
                      <a:pt x="52038" y="8104"/>
                      <a:pt x="52038" y="8062"/>
                      <a:pt x="52038" y="8000"/>
                    </a:cubicBezTo>
                    <a:cubicBezTo>
                      <a:pt x="52184" y="7979"/>
                      <a:pt x="52310" y="7979"/>
                      <a:pt x="52477" y="7958"/>
                    </a:cubicBezTo>
                    <a:close/>
                    <a:moveTo>
                      <a:pt x="49129" y="8460"/>
                    </a:moveTo>
                    <a:cubicBezTo>
                      <a:pt x="49150" y="8565"/>
                      <a:pt x="49150" y="8648"/>
                      <a:pt x="49171" y="8774"/>
                    </a:cubicBezTo>
                    <a:lnTo>
                      <a:pt x="49025" y="8774"/>
                    </a:lnTo>
                    <a:cubicBezTo>
                      <a:pt x="49025" y="8690"/>
                      <a:pt x="49025" y="8586"/>
                      <a:pt x="49046" y="8460"/>
                    </a:cubicBezTo>
                    <a:close/>
                    <a:moveTo>
                      <a:pt x="43571" y="10859"/>
                    </a:moveTo>
                    <a:cubicBezTo>
                      <a:pt x="43645" y="10859"/>
                      <a:pt x="43731" y="10892"/>
                      <a:pt x="43836" y="10971"/>
                    </a:cubicBezTo>
                    <a:cubicBezTo>
                      <a:pt x="43592" y="11762"/>
                      <a:pt x="43487" y="12710"/>
                      <a:pt x="42356" y="12710"/>
                    </a:cubicBezTo>
                    <a:cubicBezTo>
                      <a:pt x="42320" y="12710"/>
                      <a:pt x="42283" y="12709"/>
                      <a:pt x="42246" y="12707"/>
                    </a:cubicBezTo>
                    <a:cubicBezTo>
                      <a:pt x="42308" y="12435"/>
                      <a:pt x="42434" y="12184"/>
                      <a:pt x="42685" y="11975"/>
                    </a:cubicBezTo>
                    <a:cubicBezTo>
                      <a:pt x="42936" y="11787"/>
                      <a:pt x="43041" y="11494"/>
                      <a:pt x="43187" y="11222"/>
                    </a:cubicBezTo>
                    <a:cubicBezTo>
                      <a:pt x="43302" y="11021"/>
                      <a:pt x="43407" y="10859"/>
                      <a:pt x="43571" y="10859"/>
                    </a:cubicBezTo>
                    <a:close/>
                    <a:moveTo>
                      <a:pt x="42246" y="12707"/>
                    </a:moveTo>
                    <a:lnTo>
                      <a:pt x="42246" y="12707"/>
                    </a:lnTo>
                    <a:cubicBezTo>
                      <a:pt x="42225" y="12917"/>
                      <a:pt x="42204" y="13126"/>
                      <a:pt x="42204" y="13314"/>
                    </a:cubicBezTo>
                    <a:cubicBezTo>
                      <a:pt x="42204" y="13314"/>
                      <a:pt x="42162" y="13314"/>
                      <a:pt x="42057" y="13335"/>
                    </a:cubicBezTo>
                    <a:cubicBezTo>
                      <a:pt x="42120" y="13105"/>
                      <a:pt x="42204" y="12917"/>
                      <a:pt x="42246" y="12707"/>
                    </a:cubicBezTo>
                    <a:close/>
                    <a:moveTo>
                      <a:pt x="29400" y="11590"/>
                    </a:moveTo>
                    <a:cubicBezTo>
                      <a:pt x="29531" y="11590"/>
                      <a:pt x="29696" y="11602"/>
                      <a:pt x="29922" y="11619"/>
                    </a:cubicBezTo>
                    <a:cubicBezTo>
                      <a:pt x="29859" y="11808"/>
                      <a:pt x="29775" y="11933"/>
                      <a:pt x="29691" y="12122"/>
                    </a:cubicBezTo>
                    <a:cubicBezTo>
                      <a:pt x="29984" y="12289"/>
                      <a:pt x="30235" y="12456"/>
                      <a:pt x="30528" y="12666"/>
                    </a:cubicBezTo>
                    <a:cubicBezTo>
                      <a:pt x="30445" y="12812"/>
                      <a:pt x="30340" y="12959"/>
                      <a:pt x="30277" y="13084"/>
                    </a:cubicBezTo>
                    <a:cubicBezTo>
                      <a:pt x="30081" y="13043"/>
                      <a:pt x="29890" y="13025"/>
                      <a:pt x="29703" y="13025"/>
                    </a:cubicBezTo>
                    <a:cubicBezTo>
                      <a:pt x="29034" y="13025"/>
                      <a:pt x="28411" y="13257"/>
                      <a:pt x="27725" y="13503"/>
                    </a:cubicBezTo>
                    <a:cubicBezTo>
                      <a:pt x="27871" y="12749"/>
                      <a:pt x="28520" y="12687"/>
                      <a:pt x="28917" y="12352"/>
                    </a:cubicBezTo>
                    <a:cubicBezTo>
                      <a:pt x="28813" y="12247"/>
                      <a:pt x="28708" y="12122"/>
                      <a:pt x="28562" y="12017"/>
                    </a:cubicBezTo>
                    <a:cubicBezTo>
                      <a:pt x="28944" y="11681"/>
                      <a:pt x="29047" y="11590"/>
                      <a:pt x="29400" y="11590"/>
                    </a:cubicBezTo>
                    <a:close/>
                    <a:moveTo>
                      <a:pt x="52305" y="13710"/>
                    </a:moveTo>
                    <a:lnTo>
                      <a:pt x="52305" y="13710"/>
                    </a:lnTo>
                    <a:cubicBezTo>
                      <a:pt x="52300" y="13711"/>
                      <a:pt x="52294" y="13711"/>
                      <a:pt x="52289" y="13712"/>
                    </a:cubicBezTo>
                    <a:lnTo>
                      <a:pt x="52310" y="13733"/>
                    </a:lnTo>
                    <a:cubicBezTo>
                      <a:pt x="52308" y="13725"/>
                      <a:pt x="52307" y="13718"/>
                      <a:pt x="52305" y="13710"/>
                    </a:cubicBezTo>
                    <a:close/>
                    <a:moveTo>
                      <a:pt x="45363" y="16453"/>
                    </a:moveTo>
                    <a:cubicBezTo>
                      <a:pt x="45567" y="16860"/>
                      <a:pt x="45572" y="16871"/>
                      <a:pt x="45321" y="17084"/>
                    </a:cubicBezTo>
                    <a:lnTo>
                      <a:pt x="45321" y="17084"/>
                    </a:lnTo>
                    <a:cubicBezTo>
                      <a:pt x="45321" y="16892"/>
                      <a:pt x="45324" y="16727"/>
                      <a:pt x="45363" y="16453"/>
                    </a:cubicBezTo>
                    <a:close/>
                    <a:moveTo>
                      <a:pt x="30277" y="17771"/>
                    </a:moveTo>
                    <a:cubicBezTo>
                      <a:pt x="30549" y="17897"/>
                      <a:pt x="30905" y="18043"/>
                      <a:pt x="31386" y="18315"/>
                    </a:cubicBezTo>
                    <a:cubicBezTo>
                      <a:pt x="30905" y="18503"/>
                      <a:pt x="30507" y="18629"/>
                      <a:pt x="30110" y="18775"/>
                    </a:cubicBezTo>
                    <a:cubicBezTo>
                      <a:pt x="29832" y="18878"/>
                      <a:pt x="29575" y="19082"/>
                      <a:pt x="29246" y="19082"/>
                    </a:cubicBezTo>
                    <a:cubicBezTo>
                      <a:pt x="29103" y="19082"/>
                      <a:pt x="28948" y="19044"/>
                      <a:pt x="28771" y="18943"/>
                    </a:cubicBezTo>
                    <a:cubicBezTo>
                      <a:pt x="29043" y="18713"/>
                      <a:pt x="29231" y="18461"/>
                      <a:pt x="29461" y="18294"/>
                    </a:cubicBezTo>
                    <a:cubicBezTo>
                      <a:pt x="29691" y="18106"/>
                      <a:pt x="29963" y="17980"/>
                      <a:pt x="30277" y="17771"/>
                    </a:cubicBezTo>
                    <a:close/>
                    <a:moveTo>
                      <a:pt x="34629" y="23462"/>
                    </a:moveTo>
                    <a:cubicBezTo>
                      <a:pt x="34608" y="23692"/>
                      <a:pt x="34608" y="23797"/>
                      <a:pt x="34588" y="23943"/>
                    </a:cubicBezTo>
                    <a:cubicBezTo>
                      <a:pt x="34546" y="23964"/>
                      <a:pt x="34504" y="23964"/>
                      <a:pt x="34483" y="23964"/>
                    </a:cubicBezTo>
                    <a:cubicBezTo>
                      <a:pt x="34483" y="23881"/>
                      <a:pt x="34420" y="23797"/>
                      <a:pt x="34420" y="23734"/>
                    </a:cubicBezTo>
                    <a:cubicBezTo>
                      <a:pt x="34420" y="23651"/>
                      <a:pt x="34504" y="23630"/>
                      <a:pt x="34629" y="23462"/>
                    </a:cubicBezTo>
                    <a:close/>
                    <a:moveTo>
                      <a:pt x="34588" y="27333"/>
                    </a:moveTo>
                    <a:lnTo>
                      <a:pt x="34588" y="28044"/>
                    </a:lnTo>
                    <a:cubicBezTo>
                      <a:pt x="34295" y="27772"/>
                      <a:pt x="34274" y="27563"/>
                      <a:pt x="34588" y="27333"/>
                    </a:cubicBezTo>
                    <a:close/>
                    <a:moveTo>
                      <a:pt x="53892" y="28794"/>
                    </a:moveTo>
                    <a:cubicBezTo>
                      <a:pt x="53930" y="28794"/>
                      <a:pt x="53974" y="28871"/>
                      <a:pt x="54067" y="28965"/>
                    </a:cubicBezTo>
                    <a:cubicBezTo>
                      <a:pt x="53879" y="28965"/>
                      <a:pt x="53774" y="28923"/>
                      <a:pt x="53670" y="28923"/>
                    </a:cubicBezTo>
                    <a:cubicBezTo>
                      <a:pt x="53733" y="28881"/>
                      <a:pt x="53816" y="28819"/>
                      <a:pt x="53879" y="28798"/>
                    </a:cubicBezTo>
                    <a:cubicBezTo>
                      <a:pt x="53883" y="28796"/>
                      <a:pt x="53888" y="28794"/>
                      <a:pt x="53892" y="28794"/>
                    </a:cubicBezTo>
                    <a:close/>
                    <a:moveTo>
                      <a:pt x="35634" y="27752"/>
                    </a:moveTo>
                    <a:lnTo>
                      <a:pt x="35634" y="29132"/>
                    </a:lnTo>
                    <a:cubicBezTo>
                      <a:pt x="35006" y="28651"/>
                      <a:pt x="35006" y="28024"/>
                      <a:pt x="35634" y="27752"/>
                    </a:cubicBezTo>
                    <a:close/>
                    <a:moveTo>
                      <a:pt x="20715" y="30493"/>
                    </a:moveTo>
                    <a:lnTo>
                      <a:pt x="20715" y="30493"/>
                    </a:lnTo>
                    <a:cubicBezTo>
                      <a:pt x="20673" y="30702"/>
                      <a:pt x="20652" y="30869"/>
                      <a:pt x="20611" y="31016"/>
                    </a:cubicBezTo>
                    <a:cubicBezTo>
                      <a:pt x="20506" y="30995"/>
                      <a:pt x="20339" y="30974"/>
                      <a:pt x="20297" y="30911"/>
                    </a:cubicBezTo>
                    <a:cubicBezTo>
                      <a:pt x="20234" y="30681"/>
                      <a:pt x="20359" y="30555"/>
                      <a:pt x="20715" y="30493"/>
                    </a:cubicBezTo>
                    <a:close/>
                    <a:moveTo>
                      <a:pt x="40174" y="32438"/>
                    </a:moveTo>
                    <a:cubicBezTo>
                      <a:pt x="40697" y="32878"/>
                      <a:pt x="41430" y="33171"/>
                      <a:pt x="41283" y="34133"/>
                    </a:cubicBezTo>
                    <a:cubicBezTo>
                      <a:pt x="40899" y="34189"/>
                      <a:pt x="40644" y="34226"/>
                      <a:pt x="40447" y="34226"/>
                    </a:cubicBezTo>
                    <a:cubicBezTo>
                      <a:pt x="40053" y="34226"/>
                      <a:pt x="39895" y="34077"/>
                      <a:pt x="39421" y="33631"/>
                    </a:cubicBezTo>
                    <a:cubicBezTo>
                      <a:pt x="39002" y="33798"/>
                      <a:pt x="38563" y="33924"/>
                      <a:pt x="38124" y="34050"/>
                    </a:cubicBezTo>
                    <a:cubicBezTo>
                      <a:pt x="37873" y="33673"/>
                      <a:pt x="37935" y="33485"/>
                      <a:pt x="38291" y="33317"/>
                    </a:cubicBezTo>
                    <a:cubicBezTo>
                      <a:pt x="38919" y="33066"/>
                      <a:pt x="39525" y="32752"/>
                      <a:pt x="40174" y="32438"/>
                    </a:cubicBezTo>
                    <a:close/>
                    <a:moveTo>
                      <a:pt x="42108" y="34780"/>
                    </a:moveTo>
                    <a:cubicBezTo>
                      <a:pt x="42964" y="34780"/>
                      <a:pt x="43397" y="35112"/>
                      <a:pt x="43501" y="35786"/>
                    </a:cubicBezTo>
                    <a:cubicBezTo>
                      <a:pt x="43271" y="35828"/>
                      <a:pt x="42999" y="35828"/>
                      <a:pt x="42852" y="35954"/>
                    </a:cubicBezTo>
                    <a:cubicBezTo>
                      <a:pt x="42664" y="36121"/>
                      <a:pt x="42622" y="36372"/>
                      <a:pt x="42476" y="36623"/>
                    </a:cubicBezTo>
                    <a:cubicBezTo>
                      <a:pt x="41932" y="36519"/>
                      <a:pt x="41890" y="36456"/>
                      <a:pt x="41848" y="35933"/>
                    </a:cubicBezTo>
                    <a:cubicBezTo>
                      <a:pt x="41848" y="35807"/>
                      <a:pt x="41785" y="35640"/>
                      <a:pt x="41722" y="35514"/>
                    </a:cubicBezTo>
                    <a:cubicBezTo>
                      <a:pt x="41639" y="35305"/>
                      <a:pt x="41597" y="35096"/>
                      <a:pt x="41513" y="34824"/>
                    </a:cubicBezTo>
                    <a:cubicBezTo>
                      <a:pt x="41731" y="34795"/>
                      <a:pt x="41929" y="34780"/>
                      <a:pt x="42108" y="34780"/>
                    </a:cubicBezTo>
                    <a:close/>
                    <a:moveTo>
                      <a:pt x="44944" y="36691"/>
                    </a:moveTo>
                    <a:cubicBezTo>
                      <a:pt x="45144" y="36691"/>
                      <a:pt x="45357" y="36730"/>
                      <a:pt x="45593" y="36811"/>
                    </a:cubicBezTo>
                    <a:cubicBezTo>
                      <a:pt x="45363" y="36995"/>
                      <a:pt x="45154" y="37058"/>
                      <a:pt x="44953" y="37058"/>
                    </a:cubicBezTo>
                    <a:cubicBezTo>
                      <a:pt x="44698" y="37058"/>
                      <a:pt x="44459" y="36956"/>
                      <a:pt x="44212" y="36874"/>
                    </a:cubicBezTo>
                    <a:cubicBezTo>
                      <a:pt x="44449" y="36756"/>
                      <a:pt x="44685" y="36691"/>
                      <a:pt x="44944" y="36691"/>
                    </a:cubicBezTo>
                    <a:close/>
                    <a:moveTo>
                      <a:pt x="40617" y="34800"/>
                    </a:moveTo>
                    <a:cubicBezTo>
                      <a:pt x="40789" y="34800"/>
                      <a:pt x="40889" y="34945"/>
                      <a:pt x="40906" y="35200"/>
                    </a:cubicBezTo>
                    <a:cubicBezTo>
                      <a:pt x="40174" y="35556"/>
                      <a:pt x="39944" y="36184"/>
                      <a:pt x="39839" y="36937"/>
                    </a:cubicBezTo>
                    <a:cubicBezTo>
                      <a:pt x="39818" y="37188"/>
                      <a:pt x="39651" y="37481"/>
                      <a:pt x="39525" y="37711"/>
                    </a:cubicBezTo>
                    <a:cubicBezTo>
                      <a:pt x="39476" y="37777"/>
                      <a:pt x="39364" y="37829"/>
                      <a:pt x="39267" y="37829"/>
                    </a:cubicBezTo>
                    <a:cubicBezTo>
                      <a:pt x="39240" y="37829"/>
                      <a:pt x="39214" y="37825"/>
                      <a:pt x="39191" y="37816"/>
                    </a:cubicBezTo>
                    <a:cubicBezTo>
                      <a:pt x="39107" y="37795"/>
                      <a:pt x="39044" y="37669"/>
                      <a:pt x="39002" y="37586"/>
                    </a:cubicBezTo>
                    <a:lnTo>
                      <a:pt x="39002" y="37502"/>
                    </a:lnTo>
                    <a:cubicBezTo>
                      <a:pt x="39233" y="36749"/>
                      <a:pt x="39442" y="35975"/>
                      <a:pt x="39756" y="35242"/>
                    </a:cubicBezTo>
                    <a:cubicBezTo>
                      <a:pt x="39860" y="35033"/>
                      <a:pt x="40237" y="34886"/>
                      <a:pt x="40488" y="34824"/>
                    </a:cubicBezTo>
                    <a:cubicBezTo>
                      <a:pt x="40535" y="34808"/>
                      <a:pt x="40578" y="34800"/>
                      <a:pt x="40617" y="34800"/>
                    </a:cubicBezTo>
                    <a:close/>
                    <a:moveTo>
                      <a:pt x="42765" y="37716"/>
                    </a:moveTo>
                    <a:cubicBezTo>
                      <a:pt x="42899" y="37716"/>
                      <a:pt x="43045" y="37755"/>
                      <a:pt x="43208" y="37858"/>
                    </a:cubicBezTo>
                    <a:cubicBezTo>
                      <a:pt x="42824" y="38042"/>
                      <a:pt x="42518" y="38317"/>
                      <a:pt x="42143" y="38317"/>
                    </a:cubicBezTo>
                    <a:cubicBezTo>
                      <a:pt x="42007" y="38317"/>
                      <a:pt x="41862" y="38281"/>
                      <a:pt x="41702" y="38192"/>
                    </a:cubicBezTo>
                    <a:cubicBezTo>
                      <a:pt x="42049" y="38098"/>
                      <a:pt x="42350" y="37716"/>
                      <a:pt x="42765" y="37716"/>
                    </a:cubicBezTo>
                    <a:close/>
                    <a:moveTo>
                      <a:pt x="16786" y="1"/>
                    </a:moveTo>
                    <a:cubicBezTo>
                      <a:pt x="16700" y="1"/>
                      <a:pt x="16608" y="23"/>
                      <a:pt x="16510" y="70"/>
                    </a:cubicBezTo>
                    <a:cubicBezTo>
                      <a:pt x="16273" y="188"/>
                      <a:pt x="16049" y="266"/>
                      <a:pt x="15820" y="266"/>
                    </a:cubicBezTo>
                    <a:cubicBezTo>
                      <a:pt x="15644" y="266"/>
                      <a:pt x="15466" y="220"/>
                      <a:pt x="15275" y="111"/>
                    </a:cubicBezTo>
                    <a:cubicBezTo>
                      <a:pt x="15259" y="99"/>
                      <a:pt x="15239" y="93"/>
                      <a:pt x="15216" y="93"/>
                    </a:cubicBezTo>
                    <a:cubicBezTo>
                      <a:pt x="15085" y="93"/>
                      <a:pt x="14846" y="270"/>
                      <a:pt x="14668" y="342"/>
                    </a:cubicBezTo>
                    <a:cubicBezTo>
                      <a:pt x="14448" y="442"/>
                      <a:pt x="14209" y="657"/>
                      <a:pt x="13950" y="657"/>
                    </a:cubicBezTo>
                    <a:cubicBezTo>
                      <a:pt x="13938" y="657"/>
                      <a:pt x="13927" y="656"/>
                      <a:pt x="13915" y="655"/>
                    </a:cubicBezTo>
                    <a:cubicBezTo>
                      <a:pt x="13864" y="650"/>
                      <a:pt x="13815" y="647"/>
                      <a:pt x="13767" y="647"/>
                    </a:cubicBezTo>
                    <a:cubicBezTo>
                      <a:pt x="13297" y="647"/>
                      <a:pt x="12935" y="911"/>
                      <a:pt x="12555" y="1158"/>
                    </a:cubicBezTo>
                    <a:cubicBezTo>
                      <a:pt x="12304" y="1304"/>
                      <a:pt x="12032" y="1492"/>
                      <a:pt x="11802" y="1702"/>
                    </a:cubicBezTo>
                    <a:cubicBezTo>
                      <a:pt x="11506" y="1951"/>
                      <a:pt x="11186" y="2084"/>
                      <a:pt x="10835" y="2084"/>
                    </a:cubicBezTo>
                    <a:cubicBezTo>
                      <a:pt x="10715" y="2084"/>
                      <a:pt x="10591" y="2068"/>
                      <a:pt x="10463" y="2036"/>
                    </a:cubicBezTo>
                    <a:cubicBezTo>
                      <a:pt x="10354" y="2004"/>
                      <a:pt x="10253" y="1988"/>
                      <a:pt x="10159" y="1988"/>
                    </a:cubicBezTo>
                    <a:cubicBezTo>
                      <a:pt x="9888" y="1988"/>
                      <a:pt x="9671" y="2117"/>
                      <a:pt x="9500" y="2350"/>
                    </a:cubicBezTo>
                    <a:cubicBezTo>
                      <a:pt x="9228" y="2664"/>
                      <a:pt x="9061" y="2978"/>
                      <a:pt x="9312" y="3417"/>
                    </a:cubicBezTo>
                    <a:cubicBezTo>
                      <a:pt x="9479" y="3710"/>
                      <a:pt x="9395" y="4108"/>
                      <a:pt x="9416" y="4443"/>
                    </a:cubicBezTo>
                    <a:cubicBezTo>
                      <a:pt x="9437" y="4652"/>
                      <a:pt x="9333" y="4945"/>
                      <a:pt x="9437" y="5070"/>
                    </a:cubicBezTo>
                    <a:cubicBezTo>
                      <a:pt x="9814" y="5510"/>
                      <a:pt x="9647" y="5991"/>
                      <a:pt x="9647" y="6598"/>
                    </a:cubicBezTo>
                    <a:cubicBezTo>
                      <a:pt x="9487" y="6598"/>
                      <a:pt x="9290" y="6634"/>
                      <a:pt x="9126" y="6634"/>
                    </a:cubicBezTo>
                    <a:cubicBezTo>
                      <a:pt x="9011" y="6634"/>
                      <a:pt x="8912" y="6616"/>
                      <a:pt x="8851" y="6556"/>
                    </a:cubicBezTo>
                    <a:cubicBezTo>
                      <a:pt x="8642" y="6347"/>
                      <a:pt x="8559" y="5991"/>
                      <a:pt x="8391" y="5614"/>
                    </a:cubicBezTo>
                    <a:cubicBezTo>
                      <a:pt x="7491" y="5656"/>
                      <a:pt x="6592" y="5928"/>
                      <a:pt x="5734" y="6451"/>
                    </a:cubicBezTo>
                    <a:cubicBezTo>
                      <a:pt x="5985" y="6912"/>
                      <a:pt x="6027" y="7246"/>
                      <a:pt x="5818" y="7665"/>
                    </a:cubicBezTo>
                    <a:cubicBezTo>
                      <a:pt x="5671" y="7958"/>
                      <a:pt x="5629" y="8418"/>
                      <a:pt x="6048" y="8544"/>
                    </a:cubicBezTo>
                    <a:cubicBezTo>
                      <a:pt x="6487" y="8690"/>
                      <a:pt x="6989" y="8606"/>
                      <a:pt x="7408" y="8858"/>
                    </a:cubicBezTo>
                    <a:cubicBezTo>
                      <a:pt x="7416" y="8870"/>
                      <a:pt x="7429" y="8875"/>
                      <a:pt x="7445" y="8875"/>
                    </a:cubicBezTo>
                    <a:cubicBezTo>
                      <a:pt x="7513" y="8875"/>
                      <a:pt x="7641" y="8787"/>
                      <a:pt x="7743" y="8753"/>
                    </a:cubicBezTo>
                    <a:cubicBezTo>
                      <a:pt x="7868" y="8711"/>
                      <a:pt x="8015" y="8690"/>
                      <a:pt x="8161" y="8648"/>
                    </a:cubicBezTo>
                    <a:lnTo>
                      <a:pt x="8161" y="8648"/>
                    </a:lnTo>
                    <a:cubicBezTo>
                      <a:pt x="8064" y="9697"/>
                      <a:pt x="7868" y="10112"/>
                      <a:pt x="7437" y="10112"/>
                    </a:cubicBezTo>
                    <a:cubicBezTo>
                      <a:pt x="7310" y="10112"/>
                      <a:pt x="7161" y="10075"/>
                      <a:pt x="6989" y="10008"/>
                    </a:cubicBezTo>
                    <a:cubicBezTo>
                      <a:pt x="6698" y="10099"/>
                      <a:pt x="6438" y="10317"/>
                      <a:pt x="6238" y="10317"/>
                    </a:cubicBezTo>
                    <a:cubicBezTo>
                      <a:pt x="6208" y="10317"/>
                      <a:pt x="6180" y="10312"/>
                      <a:pt x="6152" y="10301"/>
                    </a:cubicBezTo>
                    <a:cubicBezTo>
                      <a:pt x="5991" y="10242"/>
                      <a:pt x="5847" y="10215"/>
                      <a:pt x="5716" y="10215"/>
                    </a:cubicBezTo>
                    <a:cubicBezTo>
                      <a:pt x="5334" y="10215"/>
                      <a:pt x="5062" y="10445"/>
                      <a:pt x="4813" y="10803"/>
                    </a:cubicBezTo>
                    <a:cubicBezTo>
                      <a:pt x="4688" y="10992"/>
                      <a:pt x="4478" y="11117"/>
                      <a:pt x="4290" y="11264"/>
                    </a:cubicBezTo>
                    <a:cubicBezTo>
                      <a:pt x="3746" y="11724"/>
                      <a:pt x="3265" y="12184"/>
                      <a:pt x="3453" y="13000"/>
                    </a:cubicBezTo>
                    <a:cubicBezTo>
                      <a:pt x="3474" y="13126"/>
                      <a:pt x="3432" y="13251"/>
                      <a:pt x="3411" y="13398"/>
                    </a:cubicBezTo>
                    <a:cubicBezTo>
                      <a:pt x="3307" y="14402"/>
                      <a:pt x="3349" y="14486"/>
                      <a:pt x="4353" y="14779"/>
                    </a:cubicBezTo>
                    <a:cubicBezTo>
                      <a:pt x="4269" y="15218"/>
                      <a:pt x="4165" y="15700"/>
                      <a:pt x="4081" y="16118"/>
                    </a:cubicBezTo>
                    <a:cubicBezTo>
                      <a:pt x="4688" y="16327"/>
                      <a:pt x="5211" y="16495"/>
                      <a:pt x="5818" y="16704"/>
                    </a:cubicBezTo>
                    <a:cubicBezTo>
                      <a:pt x="5755" y="16913"/>
                      <a:pt x="5776" y="17206"/>
                      <a:pt x="5650" y="17394"/>
                    </a:cubicBezTo>
                    <a:cubicBezTo>
                      <a:pt x="5336" y="17792"/>
                      <a:pt x="5002" y="18169"/>
                      <a:pt x="4604" y="18461"/>
                    </a:cubicBezTo>
                    <a:cubicBezTo>
                      <a:pt x="4102" y="18859"/>
                      <a:pt x="3558" y="19152"/>
                      <a:pt x="3014" y="19466"/>
                    </a:cubicBezTo>
                    <a:cubicBezTo>
                      <a:pt x="2930" y="19508"/>
                      <a:pt x="2825" y="19529"/>
                      <a:pt x="2721" y="19570"/>
                    </a:cubicBezTo>
                    <a:cubicBezTo>
                      <a:pt x="2386" y="19696"/>
                      <a:pt x="2009" y="19821"/>
                      <a:pt x="1654" y="19989"/>
                    </a:cubicBezTo>
                    <a:cubicBezTo>
                      <a:pt x="1235" y="20156"/>
                      <a:pt x="796" y="20345"/>
                      <a:pt x="377" y="20533"/>
                    </a:cubicBezTo>
                    <a:cubicBezTo>
                      <a:pt x="273" y="20575"/>
                      <a:pt x="168" y="20638"/>
                      <a:pt x="1" y="20742"/>
                    </a:cubicBezTo>
                    <a:cubicBezTo>
                      <a:pt x="179" y="20883"/>
                      <a:pt x="345" y="20927"/>
                      <a:pt x="502" y="20927"/>
                    </a:cubicBezTo>
                    <a:cubicBezTo>
                      <a:pt x="694" y="20927"/>
                      <a:pt x="874" y="20860"/>
                      <a:pt x="1047" y="20826"/>
                    </a:cubicBezTo>
                    <a:cubicBezTo>
                      <a:pt x="1340" y="20763"/>
                      <a:pt x="1591" y="20638"/>
                      <a:pt x="1863" y="20554"/>
                    </a:cubicBezTo>
                    <a:cubicBezTo>
                      <a:pt x="2386" y="20428"/>
                      <a:pt x="2993" y="20407"/>
                      <a:pt x="3453" y="20156"/>
                    </a:cubicBezTo>
                    <a:cubicBezTo>
                      <a:pt x="4290" y="19738"/>
                      <a:pt x="5043" y="19215"/>
                      <a:pt x="5859" y="18733"/>
                    </a:cubicBezTo>
                    <a:cubicBezTo>
                      <a:pt x="6236" y="18482"/>
                      <a:pt x="6592" y="18210"/>
                      <a:pt x="6989" y="18022"/>
                    </a:cubicBezTo>
                    <a:cubicBezTo>
                      <a:pt x="7763" y="17645"/>
                      <a:pt x="8454" y="17269"/>
                      <a:pt x="8454" y="16453"/>
                    </a:cubicBezTo>
                    <a:cubicBezTo>
                      <a:pt x="8998" y="16118"/>
                      <a:pt x="9479" y="15846"/>
                      <a:pt x="9919" y="15595"/>
                    </a:cubicBezTo>
                    <a:cubicBezTo>
                      <a:pt x="9939" y="15616"/>
                      <a:pt x="9960" y="15658"/>
                      <a:pt x="10002" y="15700"/>
                    </a:cubicBezTo>
                    <a:cubicBezTo>
                      <a:pt x="9814" y="16076"/>
                      <a:pt x="9626" y="16453"/>
                      <a:pt x="9395" y="16913"/>
                    </a:cubicBezTo>
                    <a:cubicBezTo>
                      <a:pt x="9475" y="16924"/>
                      <a:pt x="9553" y="16929"/>
                      <a:pt x="9630" y="16929"/>
                    </a:cubicBezTo>
                    <a:cubicBezTo>
                      <a:pt x="10427" y="16929"/>
                      <a:pt x="11087" y="16405"/>
                      <a:pt x="11821" y="16405"/>
                    </a:cubicBezTo>
                    <a:cubicBezTo>
                      <a:pt x="11984" y="16405"/>
                      <a:pt x="12152" y="16431"/>
                      <a:pt x="12325" y="16495"/>
                    </a:cubicBezTo>
                    <a:cubicBezTo>
                      <a:pt x="12241" y="16076"/>
                      <a:pt x="12157" y="15741"/>
                      <a:pt x="12116" y="15407"/>
                    </a:cubicBezTo>
                    <a:cubicBezTo>
                      <a:pt x="12157" y="15344"/>
                      <a:pt x="12220" y="15323"/>
                      <a:pt x="12262" y="15302"/>
                    </a:cubicBezTo>
                    <a:cubicBezTo>
                      <a:pt x="12513" y="15532"/>
                      <a:pt x="12764" y="15762"/>
                      <a:pt x="13036" y="16013"/>
                    </a:cubicBezTo>
                    <a:cubicBezTo>
                      <a:pt x="13371" y="16327"/>
                      <a:pt x="13685" y="16746"/>
                      <a:pt x="14082" y="16871"/>
                    </a:cubicBezTo>
                    <a:cubicBezTo>
                      <a:pt x="15149" y="17227"/>
                      <a:pt x="15861" y="17938"/>
                      <a:pt x="16237" y="18964"/>
                    </a:cubicBezTo>
                    <a:cubicBezTo>
                      <a:pt x="16384" y="19361"/>
                      <a:pt x="16551" y="19612"/>
                      <a:pt x="17033" y="19612"/>
                    </a:cubicBezTo>
                    <a:cubicBezTo>
                      <a:pt x="16907" y="19780"/>
                      <a:pt x="16740" y="19842"/>
                      <a:pt x="16740" y="19947"/>
                    </a:cubicBezTo>
                    <a:cubicBezTo>
                      <a:pt x="16698" y="20679"/>
                      <a:pt x="16530" y="21412"/>
                      <a:pt x="17033" y="22081"/>
                    </a:cubicBezTo>
                    <a:cubicBezTo>
                      <a:pt x="17242" y="22353"/>
                      <a:pt x="17346" y="22646"/>
                      <a:pt x="17326" y="23023"/>
                    </a:cubicBezTo>
                    <a:cubicBezTo>
                      <a:pt x="17284" y="23253"/>
                      <a:pt x="17326" y="23483"/>
                      <a:pt x="17346" y="23860"/>
                    </a:cubicBezTo>
                    <a:cubicBezTo>
                      <a:pt x="17510" y="23686"/>
                      <a:pt x="17665" y="23615"/>
                      <a:pt x="17801" y="23615"/>
                    </a:cubicBezTo>
                    <a:cubicBezTo>
                      <a:pt x="17960" y="23615"/>
                      <a:pt x="18093" y="23713"/>
                      <a:pt x="18183" y="23860"/>
                    </a:cubicBezTo>
                    <a:cubicBezTo>
                      <a:pt x="18288" y="24006"/>
                      <a:pt x="18183" y="24320"/>
                      <a:pt x="18162" y="24550"/>
                    </a:cubicBezTo>
                    <a:cubicBezTo>
                      <a:pt x="18121" y="24822"/>
                      <a:pt x="18058" y="25052"/>
                      <a:pt x="17974" y="25324"/>
                    </a:cubicBezTo>
                    <a:cubicBezTo>
                      <a:pt x="18183" y="25429"/>
                      <a:pt x="18372" y="25492"/>
                      <a:pt x="18497" y="25555"/>
                    </a:cubicBezTo>
                    <a:cubicBezTo>
                      <a:pt x="18434" y="25785"/>
                      <a:pt x="18309" y="26057"/>
                      <a:pt x="18393" y="26161"/>
                    </a:cubicBezTo>
                    <a:cubicBezTo>
                      <a:pt x="18853" y="26747"/>
                      <a:pt x="18581" y="27438"/>
                      <a:pt x="18623" y="28044"/>
                    </a:cubicBezTo>
                    <a:cubicBezTo>
                      <a:pt x="18393" y="28149"/>
                      <a:pt x="18204" y="28212"/>
                      <a:pt x="17911" y="28358"/>
                    </a:cubicBezTo>
                    <a:cubicBezTo>
                      <a:pt x="18309" y="28944"/>
                      <a:pt x="18644" y="29446"/>
                      <a:pt x="18999" y="29969"/>
                    </a:cubicBezTo>
                    <a:cubicBezTo>
                      <a:pt x="19125" y="30200"/>
                      <a:pt x="19313" y="30451"/>
                      <a:pt x="19271" y="30681"/>
                    </a:cubicBezTo>
                    <a:cubicBezTo>
                      <a:pt x="19230" y="31560"/>
                      <a:pt x="19334" y="32480"/>
                      <a:pt x="18937" y="33317"/>
                    </a:cubicBezTo>
                    <a:cubicBezTo>
                      <a:pt x="18811" y="33589"/>
                      <a:pt x="18706" y="33840"/>
                      <a:pt x="18623" y="34133"/>
                    </a:cubicBezTo>
                    <a:cubicBezTo>
                      <a:pt x="18372" y="35075"/>
                      <a:pt x="17995" y="35995"/>
                      <a:pt x="17849" y="36979"/>
                    </a:cubicBezTo>
                    <a:cubicBezTo>
                      <a:pt x="17681" y="38025"/>
                      <a:pt x="17598" y="38946"/>
                      <a:pt x="18100" y="39866"/>
                    </a:cubicBezTo>
                    <a:cubicBezTo>
                      <a:pt x="18162" y="39992"/>
                      <a:pt x="18225" y="40138"/>
                      <a:pt x="18225" y="40306"/>
                    </a:cubicBezTo>
                    <a:cubicBezTo>
                      <a:pt x="18225" y="40871"/>
                      <a:pt x="18414" y="41436"/>
                      <a:pt x="18581" y="41980"/>
                    </a:cubicBezTo>
                    <a:cubicBezTo>
                      <a:pt x="18706" y="42419"/>
                      <a:pt x="18895" y="42754"/>
                      <a:pt x="19313" y="42921"/>
                    </a:cubicBezTo>
                    <a:cubicBezTo>
                      <a:pt x="20171" y="43235"/>
                      <a:pt x="20464" y="43905"/>
                      <a:pt x="20611" y="44721"/>
                    </a:cubicBezTo>
                    <a:cubicBezTo>
                      <a:pt x="20736" y="45411"/>
                      <a:pt x="20903" y="46060"/>
                      <a:pt x="21322" y="46625"/>
                    </a:cubicBezTo>
                    <a:cubicBezTo>
                      <a:pt x="21447" y="46813"/>
                      <a:pt x="21636" y="47022"/>
                      <a:pt x="21636" y="47231"/>
                    </a:cubicBezTo>
                    <a:cubicBezTo>
                      <a:pt x="21636" y="47462"/>
                      <a:pt x="21447" y="47713"/>
                      <a:pt x="21343" y="47964"/>
                    </a:cubicBezTo>
                    <a:cubicBezTo>
                      <a:pt x="21552" y="48152"/>
                      <a:pt x="21761" y="48382"/>
                      <a:pt x="22033" y="48550"/>
                    </a:cubicBezTo>
                    <a:cubicBezTo>
                      <a:pt x="22410" y="48780"/>
                      <a:pt x="22598" y="49073"/>
                      <a:pt x="22598" y="49512"/>
                    </a:cubicBezTo>
                    <a:cubicBezTo>
                      <a:pt x="22598" y="49700"/>
                      <a:pt x="22703" y="49910"/>
                      <a:pt x="22828" y="50056"/>
                    </a:cubicBezTo>
                    <a:cubicBezTo>
                      <a:pt x="23100" y="50370"/>
                      <a:pt x="23352" y="50663"/>
                      <a:pt x="23644" y="50914"/>
                    </a:cubicBezTo>
                    <a:cubicBezTo>
                      <a:pt x="23728" y="50998"/>
                      <a:pt x="23937" y="50977"/>
                      <a:pt x="24188" y="50998"/>
                    </a:cubicBezTo>
                    <a:cubicBezTo>
                      <a:pt x="23916" y="50391"/>
                      <a:pt x="23665" y="49951"/>
                      <a:pt x="23498" y="49512"/>
                    </a:cubicBezTo>
                    <a:cubicBezTo>
                      <a:pt x="23352" y="49177"/>
                      <a:pt x="23310" y="48780"/>
                      <a:pt x="23142" y="48466"/>
                    </a:cubicBezTo>
                    <a:cubicBezTo>
                      <a:pt x="22828" y="47775"/>
                      <a:pt x="22452" y="47127"/>
                      <a:pt x="22075" y="46478"/>
                    </a:cubicBezTo>
                    <a:cubicBezTo>
                      <a:pt x="21866" y="46060"/>
                      <a:pt x="21845" y="45641"/>
                      <a:pt x="22033" y="45223"/>
                    </a:cubicBezTo>
                    <a:lnTo>
                      <a:pt x="22033" y="45223"/>
                    </a:lnTo>
                    <a:cubicBezTo>
                      <a:pt x="22410" y="45265"/>
                      <a:pt x="22515" y="45474"/>
                      <a:pt x="22619" y="45788"/>
                    </a:cubicBezTo>
                    <a:cubicBezTo>
                      <a:pt x="22787" y="46353"/>
                      <a:pt x="23038" y="46876"/>
                      <a:pt x="23289" y="47399"/>
                    </a:cubicBezTo>
                    <a:cubicBezTo>
                      <a:pt x="23603" y="48047"/>
                      <a:pt x="24356" y="48445"/>
                      <a:pt x="24377" y="49240"/>
                    </a:cubicBezTo>
                    <a:cubicBezTo>
                      <a:pt x="24377" y="49324"/>
                      <a:pt x="24481" y="49387"/>
                      <a:pt x="24544" y="49428"/>
                    </a:cubicBezTo>
                    <a:cubicBezTo>
                      <a:pt x="24816" y="49805"/>
                      <a:pt x="25130" y="50140"/>
                      <a:pt x="25444" y="50496"/>
                    </a:cubicBezTo>
                    <a:cubicBezTo>
                      <a:pt x="26030" y="51165"/>
                      <a:pt x="26427" y="51897"/>
                      <a:pt x="26239" y="52797"/>
                    </a:cubicBezTo>
                    <a:cubicBezTo>
                      <a:pt x="26218" y="53048"/>
                      <a:pt x="26260" y="53383"/>
                      <a:pt x="26427" y="53529"/>
                    </a:cubicBezTo>
                    <a:cubicBezTo>
                      <a:pt x="26699" y="53885"/>
                      <a:pt x="27076" y="54199"/>
                      <a:pt x="27473" y="54366"/>
                    </a:cubicBezTo>
                    <a:cubicBezTo>
                      <a:pt x="28562" y="54952"/>
                      <a:pt x="29712" y="55454"/>
                      <a:pt x="30863" y="55936"/>
                    </a:cubicBezTo>
                    <a:cubicBezTo>
                      <a:pt x="31003" y="55999"/>
                      <a:pt x="31212" y="56047"/>
                      <a:pt x="31396" y="56047"/>
                    </a:cubicBezTo>
                    <a:cubicBezTo>
                      <a:pt x="31516" y="56047"/>
                      <a:pt x="31626" y="56027"/>
                      <a:pt x="31700" y="55977"/>
                    </a:cubicBezTo>
                    <a:cubicBezTo>
                      <a:pt x="31916" y="55817"/>
                      <a:pt x="32107" y="55752"/>
                      <a:pt x="32280" y="55752"/>
                    </a:cubicBezTo>
                    <a:cubicBezTo>
                      <a:pt x="32628" y="55752"/>
                      <a:pt x="32907" y="56012"/>
                      <a:pt x="33186" y="56291"/>
                    </a:cubicBezTo>
                    <a:cubicBezTo>
                      <a:pt x="33792" y="56919"/>
                      <a:pt x="34525" y="57275"/>
                      <a:pt x="35383" y="57400"/>
                    </a:cubicBezTo>
                    <a:cubicBezTo>
                      <a:pt x="36261" y="57547"/>
                      <a:pt x="36847" y="58070"/>
                      <a:pt x="37308" y="58760"/>
                    </a:cubicBezTo>
                    <a:cubicBezTo>
                      <a:pt x="37475" y="59011"/>
                      <a:pt x="37538" y="59325"/>
                      <a:pt x="37663" y="59660"/>
                    </a:cubicBezTo>
                    <a:cubicBezTo>
                      <a:pt x="37691" y="59659"/>
                      <a:pt x="37718" y="59658"/>
                      <a:pt x="37745" y="59658"/>
                    </a:cubicBezTo>
                    <a:cubicBezTo>
                      <a:pt x="38104" y="59658"/>
                      <a:pt x="38388" y="59792"/>
                      <a:pt x="38563" y="60162"/>
                    </a:cubicBezTo>
                    <a:cubicBezTo>
                      <a:pt x="38605" y="60225"/>
                      <a:pt x="38772" y="60309"/>
                      <a:pt x="38877" y="60371"/>
                    </a:cubicBezTo>
                    <a:cubicBezTo>
                      <a:pt x="39337" y="60581"/>
                      <a:pt x="39818" y="60790"/>
                      <a:pt x="40300" y="60957"/>
                    </a:cubicBezTo>
                    <a:cubicBezTo>
                      <a:pt x="40335" y="60971"/>
                      <a:pt x="40376" y="60976"/>
                      <a:pt x="40418" y="60976"/>
                    </a:cubicBezTo>
                    <a:cubicBezTo>
                      <a:pt x="40502" y="60976"/>
                      <a:pt x="40586" y="60957"/>
                      <a:pt x="40614" y="60957"/>
                    </a:cubicBezTo>
                    <a:cubicBezTo>
                      <a:pt x="40886" y="60623"/>
                      <a:pt x="41095" y="60309"/>
                      <a:pt x="41388" y="59890"/>
                    </a:cubicBezTo>
                    <a:cubicBezTo>
                      <a:pt x="41660" y="60434"/>
                      <a:pt x="41869" y="60832"/>
                      <a:pt x="42120" y="61229"/>
                    </a:cubicBezTo>
                    <a:cubicBezTo>
                      <a:pt x="42476" y="61836"/>
                      <a:pt x="42371" y="62485"/>
                      <a:pt x="42392" y="63133"/>
                    </a:cubicBezTo>
                    <a:cubicBezTo>
                      <a:pt x="42392" y="63259"/>
                      <a:pt x="42287" y="63447"/>
                      <a:pt x="42183" y="63552"/>
                    </a:cubicBezTo>
                    <a:cubicBezTo>
                      <a:pt x="41848" y="63928"/>
                      <a:pt x="41534" y="64347"/>
                      <a:pt x="41137" y="64661"/>
                    </a:cubicBezTo>
                    <a:cubicBezTo>
                      <a:pt x="40593" y="65121"/>
                      <a:pt x="40404" y="65749"/>
                      <a:pt x="40258" y="66377"/>
                    </a:cubicBezTo>
                    <a:cubicBezTo>
                      <a:pt x="40174" y="66711"/>
                      <a:pt x="40446" y="67130"/>
                      <a:pt x="40572" y="67548"/>
                    </a:cubicBezTo>
                    <a:cubicBezTo>
                      <a:pt x="39839" y="68155"/>
                      <a:pt x="39860" y="68950"/>
                      <a:pt x="40655" y="69599"/>
                    </a:cubicBezTo>
                    <a:cubicBezTo>
                      <a:pt x="40802" y="69724"/>
                      <a:pt x="41011" y="69892"/>
                      <a:pt x="41116" y="70101"/>
                    </a:cubicBezTo>
                    <a:cubicBezTo>
                      <a:pt x="41806" y="71314"/>
                      <a:pt x="42434" y="72570"/>
                      <a:pt x="43103" y="73804"/>
                    </a:cubicBezTo>
                    <a:cubicBezTo>
                      <a:pt x="43271" y="74118"/>
                      <a:pt x="43438" y="74411"/>
                      <a:pt x="43710" y="74620"/>
                    </a:cubicBezTo>
                    <a:cubicBezTo>
                      <a:pt x="44171" y="74976"/>
                      <a:pt x="44756" y="75248"/>
                      <a:pt x="45217" y="75583"/>
                    </a:cubicBezTo>
                    <a:cubicBezTo>
                      <a:pt x="45740" y="75980"/>
                      <a:pt x="46430" y="76315"/>
                      <a:pt x="46660" y="76838"/>
                    </a:cubicBezTo>
                    <a:cubicBezTo>
                      <a:pt x="46974" y="77529"/>
                      <a:pt x="47037" y="78366"/>
                      <a:pt x="46953" y="79098"/>
                    </a:cubicBezTo>
                    <a:cubicBezTo>
                      <a:pt x="46891" y="79663"/>
                      <a:pt x="46891" y="80249"/>
                      <a:pt x="46932" y="80814"/>
                    </a:cubicBezTo>
                    <a:cubicBezTo>
                      <a:pt x="46932" y="81274"/>
                      <a:pt x="46974" y="81714"/>
                      <a:pt x="46891" y="82153"/>
                    </a:cubicBezTo>
                    <a:cubicBezTo>
                      <a:pt x="46681" y="83387"/>
                      <a:pt x="46681" y="84643"/>
                      <a:pt x="46828" y="85877"/>
                    </a:cubicBezTo>
                    <a:cubicBezTo>
                      <a:pt x="46953" y="87049"/>
                      <a:pt x="46640" y="88116"/>
                      <a:pt x="46305" y="89183"/>
                    </a:cubicBezTo>
                    <a:cubicBezTo>
                      <a:pt x="46221" y="89455"/>
                      <a:pt x="46200" y="89602"/>
                      <a:pt x="46305" y="89853"/>
                    </a:cubicBezTo>
                    <a:cubicBezTo>
                      <a:pt x="46451" y="90188"/>
                      <a:pt x="46577" y="90543"/>
                      <a:pt x="46577" y="90899"/>
                    </a:cubicBezTo>
                    <a:cubicBezTo>
                      <a:pt x="46577" y="91694"/>
                      <a:pt x="46472" y="92489"/>
                      <a:pt x="46451" y="93284"/>
                    </a:cubicBezTo>
                    <a:cubicBezTo>
                      <a:pt x="46451" y="93431"/>
                      <a:pt x="46556" y="93556"/>
                      <a:pt x="46681" y="93849"/>
                    </a:cubicBezTo>
                    <a:cubicBezTo>
                      <a:pt x="46932" y="93473"/>
                      <a:pt x="47100" y="93222"/>
                      <a:pt x="47372" y="92803"/>
                    </a:cubicBezTo>
                    <a:lnTo>
                      <a:pt x="47372" y="92803"/>
                    </a:lnTo>
                    <a:cubicBezTo>
                      <a:pt x="47309" y="93786"/>
                      <a:pt x="47267" y="94582"/>
                      <a:pt x="47204" y="95377"/>
                    </a:cubicBezTo>
                    <a:cubicBezTo>
                      <a:pt x="46640" y="95649"/>
                      <a:pt x="46535" y="95816"/>
                      <a:pt x="46472" y="96423"/>
                    </a:cubicBezTo>
                    <a:cubicBezTo>
                      <a:pt x="47142" y="96799"/>
                      <a:pt x="47100" y="96799"/>
                      <a:pt x="46786" y="97574"/>
                    </a:cubicBezTo>
                    <a:cubicBezTo>
                      <a:pt x="46744" y="97741"/>
                      <a:pt x="46723" y="97992"/>
                      <a:pt x="46786" y="98180"/>
                    </a:cubicBezTo>
                    <a:cubicBezTo>
                      <a:pt x="47163" y="99080"/>
                      <a:pt x="47372" y="100043"/>
                      <a:pt x="47979" y="100838"/>
                    </a:cubicBezTo>
                    <a:cubicBezTo>
                      <a:pt x="48230" y="101173"/>
                      <a:pt x="48460" y="101507"/>
                      <a:pt x="48292" y="101947"/>
                    </a:cubicBezTo>
                    <a:cubicBezTo>
                      <a:pt x="48816" y="102302"/>
                      <a:pt x="49192" y="102763"/>
                      <a:pt x="49883" y="102784"/>
                    </a:cubicBezTo>
                    <a:cubicBezTo>
                      <a:pt x="49966" y="102825"/>
                      <a:pt x="50071" y="102951"/>
                      <a:pt x="50134" y="103056"/>
                    </a:cubicBezTo>
                    <a:cubicBezTo>
                      <a:pt x="50489" y="103495"/>
                      <a:pt x="51033" y="103495"/>
                      <a:pt x="51473" y="103725"/>
                    </a:cubicBezTo>
                    <a:cubicBezTo>
                      <a:pt x="51539" y="103750"/>
                      <a:pt x="51615" y="103762"/>
                      <a:pt x="51691" y="103762"/>
                    </a:cubicBezTo>
                    <a:cubicBezTo>
                      <a:pt x="51809" y="103762"/>
                      <a:pt x="51928" y="103734"/>
                      <a:pt x="52017" y="103683"/>
                    </a:cubicBezTo>
                    <a:cubicBezTo>
                      <a:pt x="52435" y="103474"/>
                      <a:pt x="52854" y="103202"/>
                      <a:pt x="53356" y="102930"/>
                    </a:cubicBezTo>
                    <a:cubicBezTo>
                      <a:pt x="53042" y="102742"/>
                      <a:pt x="52791" y="102616"/>
                      <a:pt x="52519" y="102449"/>
                    </a:cubicBezTo>
                    <a:cubicBezTo>
                      <a:pt x="52310" y="102323"/>
                      <a:pt x="52059" y="102198"/>
                      <a:pt x="51891" y="102009"/>
                    </a:cubicBezTo>
                    <a:cubicBezTo>
                      <a:pt x="51347" y="101382"/>
                      <a:pt x="51075" y="100628"/>
                      <a:pt x="50803" y="99854"/>
                    </a:cubicBezTo>
                    <a:cubicBezTo>
                      <a:pt x="50741" y="99708"/>
                      <a:pt x="50720" y="99436"/>
                      <a:pt x="50824" y="99331"/>
                    </a:cubicBezTo>
                    <a:cubicBezTo>
                      <a:pt x="51222" y="98913"/>
                      <a:pt x="51347" y="98432"/>
                      <a:pt x="51557" y="97950"/>
                    </a:cubicBezTo>
                    <a:cubicBezTo>
                      <a:pt x="51682" y="97615"/>
                      <a:pt x="51975" y="97302"/>
                      <a:pt x="51996" y="96988"/>
                    </a:cubicBezTo>
                    <a:cubicBezTo>
                      <a:pt x="52017" y="96569"/>
                      <a:pt x="51536" y="96507"/>
                      <a:pt x="51243" y="96297"/>
                    </a:cubicBezTo>
                    <a:cubicBezTo>
                      <a:pt x="50657" y="95921"/>
                      <a:pt x="50657" y="95460"/>
                      <a:pt x="51285" y="95188"/>
                    </a:cubicBezTo>
                    <a:cubicBezTo>
                      <a:pt x="51703" y="95000"/>
                      <a:pt x="51849" y="94707"/>
                      <a:pt x="51808" y="94310"/>
                    </a:cubicBezTo>
                    <a:cubicBezTo>
                      <a:pt x="51787" y="93891"/>
                      <a:pt x="51912" y="93619"/>
                      <a:pt x="52226" y="93347"/>
                    </a:cubicBezTo>
                    <a:cubicBezTo>
                      <a:pt x="52645" y="92991"/>
                      <a:pt x="52624" y="92824"/>
                      <a:pt x="52080" y="92594"/>
                    </a:cubicBezTo>
                    <a:cubicBezTo>
                      <a:pt x="51703" y="92426"/>
                      <a:pt x="51640" y="92217"/>
                      <a:pt x="51808" y="91882"/>
                    </a:cubicBezTo>
                    <a:cubicBezTo>
                      <a:pt x="51851" y="91871"/>
                      <a:pt x="51896" y="91867"/>
                      <a:pt x="51942" y="91867"/>
                    </a:cubicBezTo>
                    <a:cubicBezTo>
                      <a:pt x="52158" y="91867"/>
                      <a:pt x="52389" y="91970"/>
                      <a:pt x="52602" y="91970"/>
                    </a:cubicBezTo>
                    <a:cubicBezTo>
                      <a:pt x="52772" y="91970"/>
                      <a:pt x="52931" y="91905"/>
                      <a:pt x="53063" y="91673"/>
                    </a:cubicBezTo>
                    <a:cubicBezTo>
                      <a:pt x="53126" y="91234"/>
                      <a:pt x="53147" y="90753"/>
                      <a:pt x="53210" y="90292"/>
                    </a:cubicBezTo>
                    <a:cubicBezTo>
                      <a:pt x="53544" y="90271"/>
                      <a:pt x="53795" y="90292"/>
                      <a:pt x="54067" y="90229"/>
                    </a:cubicBezTo>
                    <a:cubicBezTo>
                      <a:pt x="54402" y="90188"/>
                      <a:pt x="54800" y="90104"/>
                      <a:pt x="55114" y="89957"/>
                    </a:cubicBezTo>
                    <a:cubicBezTo>
                      <a:pt x="55783" y="89602"/>
                      <a:pt x="56034" y="88953"/>
                      <a:pt x="55679" y="88304"/>
                    </a:cubicBezTo>
                    <a:cubicBezTo>
                      <a:pt x="55511" y="87970"/>
                      <a:pt x="55448" y="87656"/>
                      <a:pt x="55469" y="87258"/>
                    </a:cubicBezTo>
                    <a:cubicBezTo>
                      <a:pt x="55616" y="87258"/>
                      <a:pt x="55679" y="87258"/>
                      <a:pt x="55762" y="87279"/>
                    </a:cubicBezTo>
                    <a:cubicBezTo>
                      <a:pt x="56053" y="87395"/>
                      <a:pt x="56290" y="87456"/>
                      <a:pt x="56498" y="87456"/>
                    </a:cubicBezTo>
                    <a:cubicBezTo>
                      <a:pt x="56888" y="87456"/>
                      <a:pt x="57171" y="87241"/>
                      <a:pt x="57499" y="86777"/>
                    </a:cubicBezTo>
                    <a:cubicBezTo>
                      <a:pt x="57750" y="86421"/>
                      <a:pt x="58085" y="86045"/>
                      <a:pt x="58127" y="85563"/>
                    </a:cubicBezTo>
                    <a:cubicBezTo>
                      <a:pt x="58147" y="85459"/>
                      <a:pt x="58273" y="85354"/>
                      <a:pt x="58357" y="85250"/>
                    </a:cubicBezTo>
                    <a:cubicBezTo>
                      <a:pt x="58503" y="85040"/>
                      <a:pt x="58712" y="84873"/>
                      <a:pt x="58859" y="84664"/>
                    </a:cubicBezTo>
                    <a:cubicBezTo>
                      <a:pt x="59194" y="84162"/>
                      <a:pt x="59445" y="83618"/>
                      <a:pt x="59800" y="83115"/>
                    </a:cubicBezTo>
                    <a:cubicBezTo>
                      <a:pt x="60031" y="82760"/>
                      <a:pt x="60114" y="82425"/>
                      <a:pt x="60031" y="82006"/>
                    </a:cubicBezTo>
                    <a:cubicBezTo>
                      <a:pt x="59926" y="81483"/>
                      <a:pt x="60052" y="80981"/>
                      <a:pt x="60491" y="80667"/>
                    </a:cubicBezTo>
                    <a:cubicBezTo>
                      <a:pt x="61160" y="80186"/>
                      <a:pt x="61830" y="79747"/>
                      <a:pt x="62521" y="79328"/>
                    </a:cubicBezTo>
                    <a:cubicBezTo>
                      <a:pt x="62579" y="79295"/>
                      <a:pt x="62658" y="79285"/>
                      <a:pt x="62744" y="79285"/>
                    </a:cubicBezTo>
                    <a:cubicBezTo>
                      <a:pt x="62875" y="79285"/>
                      <a:pt x="63023" y="79307"/>
                      <a:pt x="63148" y="79307"/>
                    </a:cubicBezTo>
                    <a:cubicBezTo>
                      <a:pt x="63165" y="79308"/>
                      <a:pt x="63182" y="79308"/>
                      <a:pt x="63198" y="79308"/>
                    </a:cubicBezTo>
                    <a:cubicBezTo>
                      <a:pt x="63733" y="79308"/>
                      <a:pt x="64055" y="78979"/>
                      <a:pt x="64299" y="78512"/>
                    </a:cubicBezTo>
                    <a:cubicBezTo>
                      <a:pt x="64362" y="78345"/>
                      <a:pt x="64404" y="78094"/>
                      <a:pt x="64508" y="77926"/>
                    </a:cubicBezTo>
                    <a:cubicBezTo>
                      <a:pt x="65094" y="76713"/>
                      <a:pt x="65303" y="75436"/>
                      <a:pt x="65282" y="74097"/>
                    </a:cubicBezTo>
                    <a:cubicBezTo>
                      <a:pt x="65282" y="73846"/>
                      <a:pt x="65282" y="73532"/>
                      <a:pt x="65408" y="73344"/>
                    </a:cubicBezTo>
                    <a:cubicBezTo>
                      <a:pt x="65889" y="72695"/>
                      <a:pt x="66391" y="72026"/>
                      <a:pt x="66914" y="71440"/>
                    </a:cubicBezTo>
                    <a:cubicBezTo>
                      <a:pt x="67186" y="71084"/>
                      <a:pt x="67396" y="70708"/>
                      <a:pt x="67500" y="70247"/>
                    </a:cubicBezTo>
                    <a:cubicBezTo>
                      <a:pt x="67668" y="69557"/>
                      <a:pt x="67291" y="68657"/>
                      <a:pt x="66705" y="68469"/>
                    </a:cubicBezTo>
                    <a:cubicBezTo>
                      <a:pt x="66203" y="68322"/>
                      <a:pt x="65806" y="68050"/>
                      <a:pt x="65450" y="67716"/>
                    </a:cubicBezTo>
                    <a:cubicBezTo>
                      <a:pt x="64982" y="67306"/>
                      <a:pt x="64477" y="67042"/>
                      <a:pt x="63852" y="67042"/>
                    </a:cubicBezTo>
                    <a:cubicBezTo>
                      <a:pt x="63806" y="67042"/>
                      <a:pt x="63760" y="67043"/>
                      <a:pt x="63713" y="67046"/>
                    </a:cubicBezTo>
                    <a:cubicBezTo>
                      <a:pt x="63295" y="67046"/>
                      <a:pt x="62876" y="66983"/>
                      <a:pt x="62458" y="66941"/>
                    </a:cubicBezTo>
                    <a:cubicBezTo>
                      <a:pt x="62249" y="66900"/>
                      <a:pt x="61997" y="66858"/>
                      <a:pt x="61830" y="66690"/>
                    </a:cubicBezTo>
                    <a:cubicBezTo>
                      <a:pt x="61412" y="66314"/>
                      <a:pt x="60888" y="66042"/>
                      <a:pt x="60365" y="66021"/>
                    </a:cubicBezTo>
                    <a:cubicBezTo>
                      <a:pt x="59633" y="66000"/>
                      <a:pt x="59173" y="65581"/>
                      <a:pt x="58692" y="65309"/>
                    </a:cubicBezTo>
                    <a:cubicBezTo>
                      <a:pt x="58608" y="64912"/>
                      <a:pt x="58566" y="64598"/>
                      <a:pt x="58461" y="64326"/>
                    </a:cubicBezTo>
                    <a:cubicBezTo>
                      <a:pt x="58294" y="63928"/>
                      <a:pt x="58064" y="63594"/>
                      <a:pt x="57875" y="63217"/>
                    </a:cubicBezTo>
                    <a:cubicBezTo>
                      <a:pt x="57708" y="62799"/>
                      <a:pt x="57394" y="62485"/>
                      <a:pt x="56997" y="62275"/>
                    </a:cubicBezTo>
                    <a:cubicBezTo>
                      <a:pt x="56454" y="61985"/>
                      <a:pt x="55929" y="61748"/>
                      <a:pt x="55339" y="61748"/>
                    </a:cubicBezTo>
                    <a:cubicBezTo>
                      <a:pt x="55292" y="61748"/>
                      <a:pt x="55245" y="61749"/>
                      <a:pt x="55197" y="61752"/>
                    </a:cubicBezTo>
                    <a:cubicBezTo>
                      <a:pt x="55161" y="61754"/>
                      <a:pt x="55125" y="61755"/>
                      <a:pt x="55088" y="61755"/>
                    </a:cubicBezTo>
                    <a:cubicBezTo>
                      <a:pt x="54603" y="61755"/>
                      <a:pt x="54129" y="61620"/>
                      <a:pt x="53837" y="61250"/>
                    </a:cubicBezTo>
                    <a:cubicBezTo>
                      <a:pt x="53147" y="60392"/>
                      <a:pt x="52101" y="59974"/>
                      <a:pt x="51368" y="59221"/>
                    </a:cubicBezTo>
                    <a:cubicBezTo>
                      <a:pt x="51186" y="59055"/>
                      <a:pt x="50808" y="58890"/>
                      <a:pt x="50554" y="58890"/>
                    </a:cubicBezTo>
                    <a:cubicBezTo>
                      <a:pt x="50487" y="58890"/>
                      <a:pt x="50429" y="58901"/>
                      <a:pt x="50385" y="58928"/>
                    </a:cubicBezTo>
                    <a:cubicBezTo>
                      <a:pt x="50141" y="59057"/>
                      <a:pt x="49900" y="59095"/>
                      <a:pt x="49662" y="59095"/>
                    </a:cubicBezTo>
                    <a:cubicBezTo>
                      <a:pt x="49324" y="59095"/>
                      <a:pt x="48991" y="59018"/>
                      <a:pt x="48663" y="59018"/>
                    </a:cubicBezTo>
                    <a:cubicBezTo>
                      <a:pt x="48588" y="59018"/>
                      <a:pt x="48513" y="59022"/>
                      <a:pt x="48439" y="59032"/>
                    </a:cubicBezTo>
                    <a:cubicBezTo>
                      <a:pt x="48426" y="59035"/>
                      <a:pt x="48412" y="59036"/>
                      <a:pt x="48399" y="59036"/>
                    </a:cubicBezTo>
                    <a:cubicBezTo>
                      <a:pt x="48287" y="59036"/>
                      <a:pt x="48177" y="58963"/>
                      <a:pt x="48083" y="58907"/>
                    </a:cubicBezTo>
                    <a:cubicBezTo>
                      <a:pt x="47686" y="58635"/>
                      <a:pt x="47288" y="58384"/>
                      <a:pt x="46995" y="58195"/>
                    </a:cubicBezTo>
                    <a:cubicBezTo>
                      <a:pt x="46989" y="58195"/>
                      <a:pt x="46982" y="58195"/>
                      <a:pt x="46975" y="58195"/>
                    </a:cubicBezTo>
                    <a:cubicBezTo>
                      <a:pt x="46610" y="58195"/>
                      <a:pt x="46500" y="58664"/>
                      <a:pt x="46205" y="58664"/>
                    </a:cubicBezTo>
                    <a:cubicBezTo>
                      <a:pt x="46143" y="58664"/>
                      <a:pt x="46073" y="58643"/>
                      <a:pt x="45991" y="58593"/>
                    </a:cubicBezTo>
                    <a:cubicBezTo>
                      <a:pt x="46033" y="58426"/>
                      <a:pt x="46095" y="58279"/>
                      <a:pt x="46158" y="57986"/>
                    </a:cubicBezTo>
                    <a:lnTo>
                      <a:pt x="46158" y="57986"/>
                    </a:lnTo>
                    <a:cubicBezTo>
                      <a:pt x="45886" y="58028"/>
                      <a:pt x="45677" y="58028"/>
                      <a:pt x="45489" y="58112"/>
                    </a:cubicBezTo>
                    <a:cubicBezTo>
                      <a:pt x="45007" y="58300"/>
                      <a:pt x="44526" y="58488"/>
                      <a:pt x="44045" y="58718"/>
                    </a:cubicBezTo>
                    <a:cubicBezTo>
                      <a:pt x="43836" y="58823"/>
                      <a:pt x="43647" y="58970"/>
                      <a:pt x="43522" y="59158"/>
                    </a:cubicBezTo>
                    <a:cubicBezTo>
                      <a:pt x="43229" y="59493"/>
                      <a:pt x="42999" y="59848"/>
                      <a:pt x="42769" y="60183"/>
                    </a:cubicBezTo>
                    <a:cubicBezTo>
                      <a:pt x="42144" y="59888"/>
                      <a:pt x="41871" y="59760"/>
                      <a:pt x="41527" y="59760"/>
                    </a:cubicBezTo>
                    <a:cubicBezTo>
                      <a:pt x="41261" y="59760"/>
                      <a:pt x="40952" y="59837"/>
                      <a:pt x="40404" y="59974"/>
                    </a:cubicBezTo>
                    <a:cubicBezTo>
                      <a:pt x="40341" y="59995"/>
                      <a:pt x="40273" y="60005"/>
                      <a:pt x="40208" y="60005"/>
                    </a:cubicBezTo>
                    <a:cubicBezTo>
                      <a:pt x="40143" y="60005"/>
                      <a:pt x="40080" y="59995"/>
                      <a:pt x="40028" y="59974"/>
                    </a:cubicBezTo>
                    <a:cubicBezTo>
                      <a:pt x="39253" y="59639"/>
                      <a:pt x="38479" y="58802"/>
                      <a:pt x="38940" y="57861"/>
                    </a:cubicBezTo>
                    <a:cubicBezTo>
                      <a:pt x="39212" y="57338"/>
                      <a:pt x="39253" y="56752"/>
                      <a:pt x="39107" y="56229"/>
                    </a:cubicBezTo>
                    <a:cubicBezTo>
                      <a:pt x="38622" y="55814"/>
                      <a:pt x="38076" y="55755"/>
                      <a:pt x="37528" y="55755"/>
                    </a:cubicBezTo>
                    <a:cubicBezTo>
                      <a:pt x="37306" y="55755"/>
                      <a:pt x="37085" y="55765"/>
                      <a:pt x="36866" y="55765"/>
                    </a:cubicBezTo>
                    <a:cubicBezTo>
                      <a:pt x="36668" y="55765"/>
                      <a:pt x="36472" y="55757"/>
                      <a:pt x="36282" y="55726"/>
                    </a:cubicBezTo>
                    <a:cubicBezTo>
                      <a:pt x="36303" y="54848"/>
                      <a:pt x="36366" y="54869"/>
                      <a:pt x="36680" y="54241"/>
                    </a:cubicBezTo>
                    <a:cubicBezTo>
                      <a:pt x="36952" y="53697"/>
                      <a:pt x="37098" y="53069"/>
                      <a:pt x="37266" y="52483"/>
                    </a:cubicBezTo>
                    <a:cubicBezTo>
                      <a:pt x="37308" y="52379"/>
                      <a:pt x="37203" y="52253"/>
                      <a:pt x="37119" y="52044"/>
                    </a:cubicBezTo>
                    <a:cubicBezTo>
                      <a:pt x="36512" y="52169"/>
                      <a:pt x="35948" y="52337"/>
                      <a:pt x="35341" y="52462"/>
                    </a:cubicBezTo>
                    <a:cubicBezTo>
                      <a:pt x="35278" y="52609"/>
                      <a:pt x="35215" y="52776"/>
                      <a:pt x="35132" y="52944"/>
                    </a:cubicBezTo>
                    <a:cubicBezTo>
                      <a:pt x="34883" y="53555"/>
                      <a:pt x="34600" y="54131"/>
                      <a:pt x="33868" y="54131"/>
                    </a:cubicBezTo>
                    <a:cubicBezTo>
                      <a:pt x="33798" y="54131"/>
                      <a:pt x="33724" y="54126"/>
                      <a:pt x="33646" y="54115"/>
                    </a:cubicBezTo>
                    <a:cubicBezTo>
                      <a:pt x="33583" y="54115"/>
                      <a:pt x="33541" y="54136"/>
                      <a:pt x="33479" y="54178"/>
                    </a:cubicBezTo>
                    <a:cubicBezTo>
                      <a:pt x="33320" y="54219"/>
                      <a:pt x="33168" y="54240"/>
                      <a:pt x="33021" y="54240"/>
                    </a:cubicBezTo>
                    <a:cubicBezTo>
                      <a:pt x="32569" y="54240"/>
                      <a:pt x="32173" y="54040"/>
                      <a:pt x="31826" y="53613"/>
                    </a:cubicBezTo>
                    <a:cubicBezTo>
                      <a:pt x="31261" y="52881"/>
                      <a:pt x="30989" y="52044"/>
                      <a:pt x="31156" y="51102"/>
                    </a:cubicBezTo>
                    <a:cubicBezTo>
                      <a:pt x="31282" y="50349"/>
                      <a:pt x="31491" y="49596"/>
                      <a:pt x="31575" y="48801"/>
                    </a:cubicBezTo>
                    <a:cubicBezTo>
                      <a:pt x="31616" y="48173"/>
                      <a:pt x="31930" y="47817"/>
                      <a:pt x="32453" y="47524"/>
                    </a:cubicBezTo>
                    <a:cubicBezTo>
                      <a:pt x="33088" y="47187"/>
                      <a:pt x="33706" y="46936"/>
                      <a:pt x="34351" y="46936"/>
                    </a:cubicBezTo>
                    <a:cubicBezTo>
                      <a:pt x="34705" y="46936"/>
                      <a:pt x="35067" y="47012"/>
                      <a:pt x="35445" y="47190"/>
                    </a:cubicBezTo>
                    <a:cubicBezTo>
                      <a:pt x="35546" y="47231"/>
                      <a:pt x="35651" y="47254"/>
                      <a:pt x="35754" y="47254"/>
                    </a:cubicBezTo>
                    <a:cubicBezTo>
                      <a:pt x="36017" y="47254"/>
                      <a:pt x="36267" y="47105"/>
                      <a:pt x="36387" y="46729"/>
                    </a:cubicBezTo>
                    <a:cubicBezTo>
                      <a:pt x="36429" y="46625"/>
                      <a:pt x="36617" y="46499"/>
                      <a:pt x="36743" y="46499"/>
                    </a:cubicBezTo>
                    <a:cubicBezTo>
                      <a:pt x="36776" y="46500"/>
                      <a:pt x="36810" y="46501"/>
                      <a:pt x="36843" y="46501"/>
                    </a:cubicBezTo>
                    <a:cubicBezTo>
                      <a:pt x="37135" y="46501"/>
                      <a:pt x="37427" y="46465"/>
                      <a:pt x="37713" y="46465"/>
                    </a:cubicBezTo>
                    <a:cubicBezTo>
                      <a:pt x="38049" y="46465"/>
                      <a:pt x="38377" y="46514"/>
                      <a:pt x="38689" y="46729"/>
                    </a:cubicBezTo>
                    <a:cubicBezTo>
                      <a:pt x="38814" y="46834"/>
                      <a:pt x="39023" y="46813"/>
                      <a:pt x="39212" y="46834"/>
                    </a:cubicBezTo>
                    <a:cubicBezTo>
                      <a:pt x="39777" y="46897"/>
                      <a:pt x="40069" y="47127"/>
                      <a:pt x="40049" y="47671"/>
                    </a:cubicBezTo>
                    <a:cubicBezTo>
                      <a:pt x="39986" y="48382"/>
                      <a:pt x="40341" y="48926"/>
                      <a:pt x="40655" y="49512"/>
                    </a:cubicBezTo>
                    <a:cubicBezTo>
                      <a:pt x="40715" y="49651"/>
                      <a:pt x="40981" y="49828"/>
                      <a:pt x="41098" y="49828"/>
                    </a:cubicBezTo>
                    <a:cubicBezTo>
                      <a:pt x="41104" y="49828"/>
                      <a:pt x="41110" y="49827"/>
                      <a:pt x="41116" y="49826"/>
                    </a:cubicBezTo>
                    <a:cubicBezTo>
                      <a:pt x="41304" y="49763"/>
                      <a:pt x="41534" y="49512"/>
                      <a:pt x="41534" y="49345"/>
                    </a:cubicBezTo>
                    <a:cubicBezTo>
                      <a:pt x="41534" y="48801"/>
                      <a:pt x="41450" y="48257"/>
                      <a:pt x="41409" y="47713"/>
                    </a:cubicBezTo>
                    <a:cubicBezTo>
                      <a:pt x="41346" y="47148"/>
                      <a:pt x="41241" y="46604"/>
                      <a:pt x="41283" y="46060"/>
                    </a:cubicBezTo>
                    <a:cubicBezTo>
                      <a:pt x="41304" y="45767"/>
                      <a:pt x="41534" y="45411"/>
                      <a:pt x="41764" y="45223"/>
                    </a:cubicBezTo>
                    <a:cubicBezTo>
                      <a:pt x="42476" y="44679"/>
                      <a:pt x="43187" y="44156"/>
                      <a:pt x="43940" y="43695"/>
                    </a:cubicBezTo>
                    <a:cubicBezTo>
                      <a:pt x="44652" y="43319"/>
                      <a:pt x="44987" y="42796"/>
                      <a:pt x="44882" y="41980"/>
                    </a:cubicBezTo>
                    <a:cubicBezTo>
                      <a:pt x="44861" y="41812"/>
                      <a:pt x="44903" y="41582"/>
                      <a:pt x="45007" y="41477"/>
                    </a:cubicBezTo>
                    <a:cubicBezTo>
                      <a:pt x="45300" y="41247"/>
                      <a:pt x="45468" y="40933"/>
                      <a:pt x="45635" y="40620"/>
                    </a:cubicBezTo>
                    <a:cubicBezTo>
                      <a:pt x="45907" y="40222"/>
                      <a:pt x="46242" y="39866"/>
                      <a:pt x="46514" y="39448"/>
                    </a:cubicBezTo>
                    <a:cubicBezTo>
                      <a:pt x="46556" y="39343"/>
                      <a:pt x="46723" y="39280"/>
                      <a:pt x="46828" y="39239"/>
                    </a:cubicBezTo>
                    <a:cubicBezTo>
                      <a:pt x="47414" y="38988"/>
                      <a:pt x="48020" y="38736"/>
                      <a:pt x="48627" y="38464"/>
                    </a:cubicBezTo>
                    <a:cubicBezTo>
                      <a:pt x="48606" y="38255"/>
                      <a:pt x="48606" y="38046"/>
                      <a:pt x="48564" y="37837"/>
                    </a:cubicBezTo>
                    <a:cubicBezTo>
                      <a:pt x="48523" y="37460"/>
                      <a:pt x="48732" y="37167"/>
                      <a:pt x="49025" y="36979"/>
                    </a:cubicBezTo>
                    <a:cubicBezTo>
                      <a:pt x="49673" y="36581"/>
                      <a:pt x="50385" y="36414"/>
                      <a:pt x="51117" y="36247"/>
                    </a:cubicBezTo>
                    <a:cubicBezTo>
                      <a:pt x="51220" y="36776"/>
                      <a:pt x="51356" y="37018"/>
                      <a:pt x="51601" y="37018"/>
                    </a:cubicBezTo>
                    <a:cubicBezTo>
                      <a:pt x="51754" y="37018"/>
                      <a:pt x="51949" y="36925"/>
                      <a:pt x="52205" y="36749"/>
                    </a:cubicBezTo>
                    <a:cubicBezTo>
                      <a:pt x="52477" y="36560"/>
                      <a:pt x="52728" y="36330"/>
                      <a:pt x="53021" y="36309"/>
                    </a:cubicBezTo>
                    <a:cubicBezTo>
                      <a:pt x="53691" y="36247"/>
                      <a:pt x="54193" y="35891"/>
                      <a:pt x="54737" y="35598"/>
                    </a:cubicBezTo>
                    <a:cubicBezTo>
                      <a:pt x="54800" y="35577"/>
                      <a:pt x="54821" y="35514"/>
                      <a:pt x="54883" y="35410"/>
                    </a:cubicBezTo>
                    <a:cubicBezTo>
                      <a:pt x="54821" y="35221"/>
                      <a:pt x="54779" y="35012"/>
                      <a:pt x="54674" y="34698"/>
                    </a:cubicBezTo>
                    <a:cubicBezTo>
                      <a:pt x="54423" y="34907"/>
                      <a:pt x="54298" y="35075"/>
                      <a:pt x="54109" y="35158"/>
                    </a:cubicBezTo>
                    <a:cubicBezTo>
                      <a:pt x="54014" y="35199"/>
                      <a:pt x="53883" y="35231"/>
                      <a:pt x="53757" y="35231"/>
                    </a:cubicBezTo>
                    <a:cubicBezTo>
                      <a:pt x="53690" y="35231"/>
                      <a:pt x="53624" y="35222"/>
                      <a:pt x="53565" y="35200"/>
                    </a:cubicBezTo>
                    <a:cubicBezTo>
                      <a:pt x="53335" y="35158"/>
                      <a:pt x="53147" y="34970"/>
                      <a:pt x="52917" y="34866"/>
                    </a:cubicBezTo>
                    <a:cubicBezTo>
                      <a:pt x="52582" y="34698"/>
                      <a:pt x="52373" y="34531"/>
                      <a:pt x="52498" y="34133"/>
                    </a:cubicBezTo>
                    <a:cubicBezTo>
                      <a:pt x="52540" y="33924"/>
                      <a:pt x="52603" y="33694"/>
                      <a:pt x="52707" y="33506"/>
                    </a:cubicBezTo>
                    <a:cubicBezTo>
                      <a:pt x="52896" y="33192"/>
                      <a:pt x="52791" y="33003"/>
                      <a:pt x="52498" y="32899"/>
                    </a:cubicBezTo>
                    <a:cubicBezTo>
                      <a:pt x="52289" y="32857"/>
                      <a:pt x="52059" y="32857"/>
                      <a:pt x="51808" y="32857"/>
                    </a:cubicBezTo>
                    <a:cubicBezTo>
                      <a:pt x="51676" y="32869"/>
                      <a:pt x="51537" y="32908"/>
                      <a:pt x="51391" y="32908"/>
                    </a:cubicBezTo>
                    <a:cubicBezTo>
                      <a:pt x="51283" y="32908"/>
                      <a:pt x="51170" y="32886"/>
                      <a:pt x="51054" y="32815"/>
                    </a:cubicBezTo>
                    <a:cubicBezTo>
                      <a:pt x="51347" y="32564"/>
                      <a:pt x="51577" y="32355"/>
                      <a:pt x="51808" y="32166"/>
                    </a:cubicBezTo>
                    <a:cubicBezTo>
                      <a:pt x="51912" y="32062"/>
                      <a:pt x="52080" y="31957"/>
                      <a:pt x="52205" y="31957"/>
                    </a:cubicBezTo>
                    <a:cubicBezTo>
                      <a:pt x="52378" y="31957"/>
                      <a:pt x="52549" y="31956"/>
                      <a:pt x="52719" y="31956"/>
                    </a:cubicBezTo>
                    <a:cubicBezTo>
                      <a:pt x="53228" y="31956"/>
                      <a:pt x="53722" y="31968"/>
                      <a:pt x="54193" y="32062"/>
                    </a:cubicBezTo>
                    <a:cubicBezTo>
                      <a:pt x="54392" y="32104"/>
                      <a:pt x="54581" y="32125"/>
                      <a:pt x="54763" y="32125"/>
                    </a:cubicBezTo>
                    <a:cubicBezTo>
                      <a:pt x="55307" y="32125"/>
                      <a:pt x="55778" y="31936"/>
                      <a:pt x="56202" y="31560"/>
                    </a:cubicBezTo>
                    <a:cubicBezTo>
                      <a:pt x="56391" y="31397"/>
                      <a:pt x="56571" y="31305"/>
                      <a:pt x="56765" y="31305"/>
                    </a:cubicBezTo>
                    <a:cubicBezTo>
                      <a:pt x="56872" y="31305"/>
                      <a:pt x="56983" y="31333"/>
                      <a:pt x="57101" y="31392"/>
                    </a:cubicBezTo>
                    <a:cubicBezTo>
                      <a:pt x="56683" y="32376"/>
                      <a:pt x="55741" y="33024"/>
                      <a:pt x="55553" y="34175"/>
                    </a:cubicBezTo>
                    <a:cubicBezTo>
                      <a:pt x="56160" y="34238"/>
                      <a:pt x="56683" y="34217"/>
                      <a:pt x="57143" y="34342"/>
                    </a:cubicBezTo>
                    <a:cubicBezTo>
                      <a:pt x="57603" y="34468"/>
                      <a:pt x="57980" y="34761"/>
                      <a:pt x="58399" y="34949"/>
                    </a:cubicBezTo>
                    <a:cubicBezTo>
                      <a:pt x="58436" y="34960"/>
                      <a:pt x="58480" y="34965"/>
                      <a:pt x="58525" y="34965"/>
                    </a:cubicBezTo>
                    <a:cubicBezTo>
                      <a:pt x="58656" y="34965"/>
                      <a:pt x="58802" y="34922"/>
                      <a:pt x="58880" y="34845"/>
                    </a:cubicBezTo>
                    <a:cubicBezTo>
                      <a:pt x="58984" y="34740"/>
                      <a:pt x="59026" y="34489"/>
                      <a:pt x="59005" y="34342"/>
                    </a:cubicBezTo>
                    <a:cubicBezTo>
                      <a:pt x="58964" y="34008"/>
                      <a:pt x="58817" y="33652"/>
                      <a:pt x="58775" y="33296"/>
                    </a:cubicBezTo>
                    <a:cubicBezTo>
                      <a:pt x="58721" y="32915"/>
                      <a:pt x="58635" y="32786"/>
                      <a:pt x="58312" y="32786"/>
                    </a:cubicBezTo>
                    <a:cubicBezTo>
                      <a:pt x="58263" y="32786"/>
                      <a:pt x="58208" y="32789"/>
                      <a:pt x="58147" y="32794"/>
                    </a:cubicBezTo>
                    <a:cubicBezTo>
                      <a:pt x="58127" y="32797"/>
                      <a:pt x="58106" y="32799"/>
                      <a:pt x="58086" y="32799"/>
                    </a:cubicBezTo>
                    <a:cubicBezTo>
                      <a:pt x="57708" y="32799"/>
                      <a:pt x="57343" y="32276"/>
                      <a:pt x="57562" y="31978"/>
                    </a:cubicBezTo>
                    <a:cubicBezTo>
                      <a:pt x="57959" y="31455"/>
                      <a:pt x="57813" y="30827"/>
                      <a:pt x="58064" y="30283"/>
                    </a:cubicBezTo>
                    <a:cubicBezTo>
                      <a:pt x="58231" y="29949"/>
                      <a:pt x="58127" y="29572"/>
                      <a:pt x="57750" y="29321"/>
                    </a:cubicBezTo>
                    <a:cubicBezTo>
                      <a:pt x="57624" y="29216"/>
                      <a:pt x="57457" y="29049"/>
                      <a:pt x="57436" y="28902"/>
                    </a:cubicBezTo>
                    <a:cubicBezTo>
                      <a:pt x="57394" y="28505"/>
                      <a:pt x="57101" y="28296"/>
                      <a:pt x="56808" y="28170"/>
                    </a:cubicBezTo>
                    <a:cubicBezTo>
                      <a:pt x="56243" y="27898"/>
                      <a:pt x="55930" y="27375"/>
                      <a:pt x="55532" y="26852"/>
                    </a:cubicBezTo>
                    <a:cubicBezTo>
                      <a:pt x="56076" y="26182"/>
                      <a:pt x="55553" y="25555"/>
                      <a:pt x="55365" y="24927"/>
                    </a:cubicBezTo>
                    <a:cubicBezTo>
                      <a:pt x="55197" y="24299"/>
                      <a:pt x="55407" y="23483"/>
                      <a:pt x="54695" y="22960"/>
                    </a:cubicBezTo>
                    <a:cubicBezTo>
                      <a:pt x="54486" y="23253"/>
                      <a:pt x="54360" y="23483"/>
                      <a:pt x="54193" y="23671"/>
                    </a:cubicBezTo>
                    <a:cubicBezTo>
                      <a:pt x="53900" y="23964"/>
                      <a:pt x="53649" y="24278"/>
                      <a:pt x="53335" y="24529"/>
                    </a:cubicBezTo>
                    <a:cubicBezTo>
                      <a:pt x="53208" y="24622"/>
                      <a:pt x="53095" y="24668"/>
                      <a:pt x="52987" y="24668"/>
                    </a:cubicBezTo>
                    <a:cubicBezTo>
                      <a:pt x="52828" y="24668"/>
                      <a:pt x="52681" y="24570"/>
                      <a:pt x="52519" y="24383"/>
                    </a:cubicBezTo>
                    <a:cubicBezTo>
                      <a:pt x="52101" y="23881"/>
                      <a:pt x="52163" y="23358"/>
                      <a:pt x="52310" y="22814"/>
                    </a:cubicBezTo>
                    <a:cubicBezTo>
                      <a:pt x="52394" y="22604"/>
                      <a:pt x="52477" y="22395"/>
                      <a:pt x="52540" y="22123"/>
                    </a:cubicBezTo>
                    <a:cubicBezTo>
                      <a:pt x="51849" y="21872"/>
                      <a:pt x="51473" y="21391"/>
                      <a:pt x="51222" y="20784"/>
                    </a:cubicBezTo>
                    <a:cubicBezTo>
                      <a:pt x="51075" y="20470"/>
                      <a:pt x="50845" y="20365"/>
                      <a:pt x="50531" y="20365"/>
                    </a:cubicBezTo>
                    <a:cubicBezTo>
                      <a:pt x="50217" y="20365"/>
                      <a:pt x="49883" y="20365"/>
                      <a:pt x="49611" y="20219"/>
                    </a:cubicBezTo>
                    <a:cubicBezTo>
                      <a:pt x="49423" y="20114"/>
                      <a:pt x="49249" y="20074"/>
                      <a:pt x="49077" y="20074"/>
                    </a:cubicBezTo>
                    <a:cubicBezTo>
                      <a:pt x="48941" y="20074"/>
                      <a:pt x="48807" y="20098"/>
                      <a:pt x="48669" y="20135"/>
                    </a:cubicBezTo>
                    <a:cubicBezTo>
                      <a:pt x="48502" y="20763"/>
                      <a:pt x="48230" y="21349"/>
                      <a:pt x="48230" y="21914"/>
                    </a:cubicBezTo>
                    <a:cubicBezTo>
                      <a:pt x="48230" y="22562"/>
                      <a:pt x="48041" y="23044"/>
                      <a:pt x="47602" y="23462"/>
                    </a:cubicBezTo>
                    <a:cubicBezTo>
                      <a:pt x="47476" y="23588"/>
                      <a:pt x="47372" y="23797"/>
                      <a:pt x="47267" y="23923"/>
                    </a:cubicBezTo>
                    <a:cubicBezTo>
                      <a:pt x="47393" y="24320"/>
                      <a:pt x="47560" y="24655"/>
                      <a:pt x="47665" y="25011"/>
                    </a:cubicBezTo>
                    <a:cubicBezTo>
                      <a:pt x="47916" y="25994"/>
                      <a:pt x="47665" y="26538"/>
                      <a:pt x="46765" y="27040"/>
                    </a:cubicBezTo>
                    <a:cubicBezTo>
                      <a:pt x="46556" y="27145"/>
                      <a:pt x="46347" y="27312"/>
                      <a:pt x="46137" y="27354"/>
                    </a:cubicBezTo>
                    <a:cubicBezTo>
                      <a:pt x="45719" y="27459"/>
                      <a:pt x="45593" y="27731"/>
                      <a:pt x="45593" y="28107"/>
                    </a:cubicBezTo>
                    <a:cubicBezTo>
                      <a:pt x="45593" y="28609"/>
                      <a:pt x="45593" y="29091"/>
                      <a:pt x="45572" y="29551"/>
                    </a:cubicBezTo>
                    <a:cubicBezTo>
                      <a:pt x="45531" y="30241"/>
                      <a:pt x="45468" y="30304"/>
                      <a:pt x="44652" y="30409"/>
                    </a:cubicBezTo>
                    <a:cubicBezTo>
                      <a:pt x="44463" y="30074"/>
                      <a:pt x="44317" y="29677"/>
                      <a:pt x="44129" y="29321"/>
                    </a:cubicBezTo>
                    <a:lnTo>
                      <a:pt x="44129" y="29321"/>
                    </a:lnTo>
                    <a:lnTo>
                      <a:pt x="44150" y="29342"/>
                    </a:lnTo>
                    <a:cubicBezTo>
                      <a:pt x="44129" y="29132"/>
                      <a:pt x="44108" y="28902"/>
                      <a:pt x="44129" y="28693"/>
                    </a:cubicBezTo>
                    <a:cubicBezTo>
                      <a:pt x="44212" y="28191"/>
                      <a:pt x="44317" y="27731"/>
                      <a:pt x="44380" y="27312"/>
                    </a:cubicBezTo>
                    <a:cubicBezTo>
                      <a:pt x="43794" y="27019"/>
                      <a:pt x="43292" y="26747"/>
                      <a:pt x="42769" y="26517"/>
                    </a:cubicBezTo>
                    <a:cubicBezTo>
                      <a:pt x="42183" y="26266"/>
                      <a:pt x="41869" y="25701"/>
                      <a:pt x="41430" y="25324"/>
                    </a:cubicBezTo>
                    <a:cubicBezTo>
                      <a:pt x="41325" y="25220"/>
                      <a:pt x="41199" y="25073"/>
                      <a:pt x="41074" y="25031"/>
                    </a:cubicBezTo>
                    <a:cubicBezTo>
                      <a:pt x="40655" y="24843"/>
                      <a:pt x="40237" y="24697"/>
                      <a:pt x="39756" y="24529"/>
                    </a:cubicBezTo>
                    <a:cubicBezTo>
                      <a:pt x="39735" y="24236"/>
                      <a:pt x="39714" y="23923"/>
                      <a:pt x="39672" y="23609"/>
                    </a:cubicBezTo>
                    <a:cubicBezTo>
                      <a:pt x="39672" y="23462"/>
                      <a:pt x="39672" y="23253"/>
                      <a:pt x="39567" y="23169"/>
                    </a:cubicBezTo>
                    <a:cubicBezTo>
                      <a:pt x="38940" y="22667"/>
                      <a:pt x="39212" y="22123"/>
                      <a:pt x="39505" y="21621"/>
                    </a:cubicBezTo>
                    <a:cubicBezTo>
                      <a:pt x="39881" y="21035"/>
                      <a:pt x="40300" y="20407"/>
                      <a:pt x="40823" y="19905"/>
                    </a:cubicBezTo>
                    <a:cubicBezTo>
                      <a:pt x="41492" y="19298"/>
                      <a:pt x="42350" y="18964"/>
                      <a:pt x="42915" y="18231"/>
                    </a:cubicBezTo>
                    <a:cubicBezTo>
                      <a:pt x="43082" y="18043"/>
                      <a:pt x="43438" y="17938"/>
                      <a:pt x="43710" y="17917"/>
                    </a:cubicBezTo>
                    <a:cubicBezTo>
                      <a:pt x="44150" y="17897"/>
                      <a:pt x="44463" y="17708"/>
                      <a:pt x="44756" y="17415"/>
                    </a:cubicBezTo>
                    <a:cubicBezTo>
                      <a:pt x="44876" y="17296"/>
                      <a:pt x="45089" y="17233"/>
                      <a:pt x="45290" y="17138"/>
                    </a:cubicBezTo>
                    <a:lnTo>
                      <a:pt x="45290" y="17138"/>
                    </a:lnTo>
                    <a:cubicBezTo>
                      <a:pt x="45216" y="17396"/>
                      <a:pt x="45211" y="17634"/>
                      <a:pt x="45091" y="17834"/>
                    </a:cubicBezTo>
                    <a:cubicBezTo>
                      <a:pt x="44945" y="18127"/>
                      <a:pt x="44903" y="18357"/>
                      <a:pt x="45175" y="18587"/>
                    </a:cubicBezTo>
                    <a:cubicBezTo>
                      <a:pt x="45300" y="18733"/>
                      <a:pt x="45384" y="18880"/>
                      <a:pt x="45489" y="19068"/>
                    </a:cubicBezTo>
                    <a:cubicBezTo>
                      <a:pt x="45740" y="18901"/>
                      <a:pt x="45991" y="18775"/>
                      <a:pt x="46200" y="18629"/>
                    </a:cubicBezTo>
                    <a:cubicBezTo>
                      <a:pt x="46344" y="18496"/>
                      <a:pt x="46481" y="18416"/>
                      <a:pt x="46619" y="18416"/>
                    </a:cubicBezTo>
                    <a:cubicBezTo>
                      <a:pt x="46743" y="18416"/>
                      <a:pt x="46867" y="18481"/>
                      <a:pt x="46995" y="18629"/>
                    </a:cubicBezTo>
                    <a:cubicBezTo>
                      <a:pt x="47130" y="18775"/>
                      <a:pt x="47290" y="18855"/>
                      <a:pt x="47464" y="18855"/>
                    </a:cubicBezTo>
                    <a:cubicBezTo>
                      <a:pt x="47613" y="18855"/>
                      <a:pt x="47773" y="18796"/>
                      <a:pt x="47937" y="18671"/>
                    </a:cubicBezTo>
                    <a:cubicBezTo>
                      <a:pt x="47895" y="18524"/>
                      <a:pt x="47832" y="18357"/>
                      <a:pt x="47790" y="18231"/>
                    </a:cubicBezTo>
                    <a:cubicBezTo>
                      <a:pt x="47476" y="17311"/>
                      <a:pt x="46619" y="16767"/>
                      <a:pt x="46347" y="15846"/>
                    </a:cubicBezTo>
                    <a:cubicBezTo>
                      <a:pt x="46326" y="15720"/>
                      <a:pt x="46347" y="15595"/>
                      <a:pt x="46347" y="15218"/>
                    </a:cubicBezTo>
                    <a:cubicBezTo>
                      <a:pt x="46665" y="15574"/>
                      <a:pt x="46954" y="15699"/>
                      <a:pt x="47232" y="15699"/>
                    </a:cubicBezTo>
                    <a:cubicBezTo>
                      <a:pt x="47576" y="15699"/>
                      <a:pt x="47904" y="15508"/>
                      <a:pt x="48251" y="15323"/>
                    </a:cubicBezTo>
                    <a:cubicBezTo>
                      <a:pt x="49046" y="14904"/>
                      <a:pt x="49129" y="14256"/>
                      <a:pt x="48983" y="13712"/>
                    </a:cubicBezTo>
                    <a:cubicBezTo>
                      <a:pt x="49276" y="13293"/>
                      <a:pt x="49611" y="13021"/>
                      <a:pt x="49673" y="12707"/>
                    </a:cubicBezTo>
                    <a:cubicBezTo>
                      <a:pt x="49757" y="12373"/>
                      <a:pt x="49569" y="11975"/>
                      <a:pt x="49485" y="11619"/>
                    </a:cubicBezTo>
                    <a:cubicBezTo>
                      <a:pt x="49567" y="11569"/>
                      <a:pt x="49643" y="11549"/>
                      <a:pt x="49716" y="11549"/>
                    </a:cubicBezTo>
                    <a:cubicBezTo>
                      <a:pt x="50012" y="11549"/>
                      <a:pt x="50253" y="11879"/>
                      <a:pt x="50555" y="11879"/>
                    </a:cubicBezTo>
                    <a:cubicBezTo>
                      <a:pt x="50582" y="11879"/>
                      <a:pt x="50609" y="11876"/>
                      <a:pt x="50636" y="11871"/>
                    </a:cubicBezTo>
                    <a:cubicBezTo>
                      <a:pt x="51033" y="11787"/>
                      <a:pt x="51431" y="11640"/>
                      <a:pt x="51808" y="11536"/>
                    </a:cubicBezTo>
                    <a:cubicBezTo>
                      <a:pt x="51973" y="12261"/>
                      <a:pt x="52159" y="12985"/>
                      <a:pt x="52305" y="13710"/>
                    </a:cubicBezTo>
                    <a:lnTo>
                      <a:pt x="52305" y="13710"/>
                    </a:lnTo>
                    <a:cubicBezTo>
                      <a:pt x="52333" y="13708"/>
                      <a:pt x="52361" y="13706"/>
                      <a:pt x="52388" y="13706"/>
                    </a:cubicBezTo>
                    <a:cubicBezTo>
                      <a:pt x="52739" y="13706"/>
                      <a:pt x="53014" y="13909"/>
                      <a:pt x="53168" y="14235"/>
                    </a:cubicBezTo>
                    <a:cubicBezTo>
                      <a:pt x="53377" y="14591"/>
                      <a:pt x="53210" y="15218"/>
                      <a:pt x="52854" y="15553"/>
                    </a:cubicBezTo>
                    <a:cubicBezTo>
                      <a:pt x="52435" y="16013"/>
                      <a:pt x="51703" y="16223"/>
                      <a:pt x="51808" y="16997"/>
                    </a:cubicBezTo>
                    <a:cubicBezTo>
                      <a:pt x="51508" y="17106"/>
                      <a:pt x="51226" y="17233"/>
                      <a:pt x="50927" y="17233"/>
                    </a:cubicBezTo>
                    <a:cubicBezTo>
                      <a:pt x="50767" y="17233"/>
                      <a:pt x="50602" y="17196"/>
                      <a:pt x="50427" y="17101"/>
                    </a:cubicBezTo>
                    <a:cubicBezTo>
                      <a:pt x="50346" y="17056"/>
                      <a:pt x="50267" y="17036"/>
                      <a:pt x="50192" y="17036"/>
                    </a:cubicBezTo>
                    <a:cubicBezTo>
                      <a:pt x="49959" y="17036"/>
                      <a:pt x="49763" y="17230"/>
                      <a:pt x="49653" y="17436"/>
                    </a:cubicBezTo>
                    <a:cubicBezTo>
                      <a:pt x="49548" y="17625"/>
                      <a:pt x="49548" y="17917"/>
                      <a:pt x="49611" y="18106"/>
                    </a:cubicBezTo>
                    <a:cubicBezTo>
                      <a:pt x="49698" y="18305"/>
                      <a:pt x="49851" y="18356"/>
                      <a:pt x="50023" y="18356"/>
                    </a:cubicBezTo>
                    <a:cubicBezTo>
                      <a:pt x="50140" y="18356"/>
                      <a:pt x="50266" y="18332"/>
                      <a:pt x="50385" y="18315"/>
                    </a:cubicBezTo>
                    <a:cubicBezTo>
                      <a:pt x="50566" y="18287"/>
                      <a:pt x="50728" y="18273"/>
                      <a:pt x="50874" y="18273"/>
                    </a:cubicBezTo>
                    <a:cubicBezTo>
                      <a:pt x="51609" y="18273"/>
                      <a:pt x="51943" y="18639"/>
                      <a:pt x="52205" y="19529"/>
                    </a:cubicBezTo>
                    <a:cubicBezTo>
                      <a:pt x="52226" y="19633"/>
                      <a:pt x="52226" y="19780"/>
                      <a:pt x="52289" y="19842"/>
                    </a:cubicBezTo>
                    <a:cubicBezTo>
                      <a:pt x="52394" y="20031"/>
                      <a:pt x="52498" y="20240"/>
                      <a:pt x="52645" y="20345"/>
                    </a:cubicBezTo>
                    <a:cubicBezTo>
                      <a:pt x="53210" y="20700"/>
                      <a:pt x="53795" y="20993"/>
                      <a:pt x="54381" y="21349"/>
                    </a:cubicBezTo>
                    <a:cubicBezTo>
                      <a:pt x="54904" y="20847"/>
                      <a:pt x="54318" y="20428"/>
                      <a:pt x="54277" y="19884"/>
                    </a:cubicBezTo>
                    <a:lnTo>
                      <a:pt x="54277" y="19884"/>
                    </a:lnTo>
                    <a:cubicBezTo>
                      <a:pt x="54695" y="20198"/>
                      <a:pt x="55030" y="20449"/>
                      <a:pt x="55365" y="20721"/>
                    </a:cubicBezTo>
                    <a:cubicBezTo>
                      <a:pt x="55762" y="20219"/>
                      <a:pt x="56034" y="19675"/>
                      <a:pt x="55783" y="19047"/>
                    </a:cubicBezTo>
                    <a:cubicBezTo>
                      <a:pt x="55679" y="18733"/>
                      <a:pt x="55511" y="18420"/>
                      <a:pt x="55323" y="18148"/>
                    </a:cubicBezTo>
                    <a:cubicBezTo>
                      <a:pt x="55009" y="17687"/>
                      <a:pt x="55009" y="17332"/>
                      <a:pt x="55407" y="16850"/>
                    </a:cubicBezTo>
                    <a:cubicBezTo>
                      <a:pt x="56181" y="16997"/>
                      <a:pt x="55846" y="18169"/>
                      <a:pt x="56662" y="18273"/>
                    </a:cubicBezTo>
                    <a:cubicBezTo>
                      <a:pt x="56871" y="18064"/>
                      <a:pt x="57039" y="17897"/>
                      <a:pt x="57227" y="17729"/>
                    </a:cubicBezTo>
                    <a:cubicBezTo>
                      <a:pt x="57415" y="17541"/>
                      <a:pt x="57624" y="17394"/>
                      <a:pt x="57834" y="17227"/>
                    </a:cubicBezTo>
                    <a:cubicBezTo>
                      <a:pt x="58357" y="16788"/>
                      <a:pt x="58336" y="16432"/>
                      <a:pt x="57750" y="15972"/>
                    </a:cubicBezTo>
                    <a:cubicBezTo>
                      <a:pt x="57541" y="15825"/>
                      <a:pt x="57227" y="15825"/>
                      <a:pt x="57185" y="15490"/>
                    </a:cubicBezTo>
                    <a:cubicBezTo>
                      <a:pt x="57143" y="15281"/>
                      <a:pt x="56934" y="15093"/>
                      <a:pt x="56787" y="14925"/>
                    </a:cubicBezTo>
                    <a:cubicBezTo>
                      <a:pt x="56495" y="14612"/>
                      <a:pt x="56181" y="14298"/>
                      <a:pt x="55846" y="13963"/>
                    </a:cubicBezTo>
                    <a:cubicBezTo>
                      <a:pt x="56139" y="13670"/>
                      <a:pt x="56348" y="13503"/>
                      <a:pt x="56578" y="13293"/>
                    </a:cubicBezTo>
                    <a:cubicBezTo>
                      <a:pt x="56578" y="13189"/>
                      <a:pt x="56578" y="13042"/>
                      <a:pt x="56599" y="12917"/>
                    </a:cubicBezTo>
                    <a:cubicBezTo>
                      <a:pt x="56704" y="12163"/>
                      <a:pt x="56578" y="11536"/>
                      <a:pt x="55825" y="11117"/>
                    </a:cubicBezTo>
                    <a:cubicBezTo>
                      <a:pt x="55658" y="11013"/>
                      <a:pt x="55553" y="10782"/>
                      <a:pt x="55511" y="10594"/>
                    </a:cubicBezTo>
                    <a:cubicBezTo>
                      <a:pt x="55407" y="10218"/>
                      <a:pt x="55197" y="9966"/>
                      <a:pt x="54821" y="9904"/>
                    </a:cubicBezTo>
                    <a:cubicBezTo>
                      <a:pt x="54402" y="9841"/>
                      <a:pt x="54298" y="9548"/>
                      <a:pt x="54256" y="9171"/>
                    </a:cubicBezTo>
                    <a:cubicBezTo>
                      <a:pt x="54214" y="8983"/>
                      <a:pt x="54256" y="8648"/>
                      <a:pt x="54109" y="8586"/>
                    </a:cubicBezTo>
                    <a:cubicBezTo>
                      <a:pt x="53879" y="8418"/>
                      <a:pt x="53942" y="8272"/>
                      <a:pt x="53963" y="8062"/>
                    </a:cubicBezTo>
                    <a:cubicBezTo>
                      <a:pt x="54109" y="7037"/>
                      <a:pt x="53795" y="6723"/>
                      <a:pt x="52958" y="6556"/>
                    </a:cubicBezTo>
                    <a:cubicBezTo>
                      <a:pt x="52526" y="6488"/>
                      <a:pt x="52084" y="6324"/>
                      <a:pt x="51639" y="6324"/>
                    </a:cubicBezTo>
                    <a:cubicBezTo>
                      <a:pt x="51396" y="6324"/>
                      <a:pt x="51152" y="6373"/>
                      <a:pt x="50908" y="6514"/>
                    </a:cubicBezTo>
                    <a:cubicBezTo>
                      <a:pt x="50882" y="6527"/>
                      <a:pt x="50852" y="6532"/>
                      <a:pt x="50819" y="6532"/>
                    </a:cubicBezTo>
                    <a:cubicBezTo>
                      <a:pt x="50744" y="6532"/>
                      <a:pt x="50653" y="6508"/>
                      <a:pt x="50552" y="6493"/>
                    </a:cubicBezTo>
                    <a:cubicBezTo>
                      <a:pt x="50531" y="6284"/>
                      <a:pt x="50531" y="6096"/>
                      <a:pt x="50510" y="5886"/>
                    </a:cubicBezTo>
                    <a:cubicBezTo>
                      <a:pt x="50285" y="5829"/>
                      <a:pt x="50075" y="5800"/>
                      <a:pt x="49876" y="5800"/>
                    </a:cubicBezTo>
                    <a:cubicBezTo>
                      <a:pt x="49355" y="5800"/>
                      <a:pt x="48917" y="6000"/>
                      <a:pt x="48523" y="6409"/>
                    </a:cubicBezTo>
                    <a:cubicBezTo>
                      <a:pt x="47979" y="6995"/>
                      <a:pt x="47476" y="7581"/>
                      <a:pt x="47100" y="8293"/>
                    </a:cubicBezTo>
                    <a:cubicBezTo>
                      <a:pt x="46995" y="8460"/>
                      <a:pt x="46932" y="8690"/>
                      <a:pt x="46953" y="8878"/>
                    </a:cubicBezTo>
                    <a:cubicBezTo>
                      <a:pt x="46995" y="9046"/>
                      <a:pt x="47184" y="9213"/>
                      <a:pt x="47309" y="9402"/>
                    </a:cubicBezTo>
                    <a:cubicBezTo>
                      <a:pt x="46765" y="9653"/>
                      <a:pt x="46723" y="10155"/>
                      <a:pt x="47204" y="10490"/>
                    </a:cubicBezTo>
                    <a:lnTo>
                      <a:pt x="48230" y="11201"/>
                    </a:lnTo>
                    <a:cubicBezTo>
                      <a:pt x="48125" y="11494"/>
                      <a:pt x="47979" y="11682"/>
                      <a:pt x="47937" y="11912"/>
                    </a:cubicBezTo>
                    <a:cubicBezTo>
                      <a:pt x="47916" y="12498"/>
                      <a:pt x="47414" y="12896"/>
                      <a:pt x="47058" y="13105"/>
                    </a:cubicBezTo>
                    <a:cubicBezTo>
                      <a:pt x="46723" y="13314"/>
                      <a:pt x="46619" y="13586"/>
                      <a:pt x="46472" y="13837"/>
                    </a:cubicBezTo>
                    <a:cubicBezTo>
                      <a:pt x="45907" y="13712"/>
                      <a:pt x="45823" y="13586"/>
                      <a:pt x="46095" y="13105"/>
                    </a:cubicBezTo>
                    <a:cubicBezTo>
                      <a:pt x="46305" y="12687"/>
                      <a:pt x="46347" y="12310"/>
                      <a:pt x="46179" y="11787"/>
                    </a:cubicBezTo>
                    <a:lnTo>
                      <a:pt x="46179" y="11787"/>
                    </a:lnTo>
                    <a:cubicBezTo>
                      <a:pt x="45886" y="11912"/>
                      <a:pt x="45614" y="11975"/>
                      <a:pt x="45342" y="12059"/>
                    </a:cubicBezTo>
                    <a:cubicBezTo>
                      <a:pt x="45447" y="11829"/>
                      <a:pt x="45510" y="11599"/>
                      <a:pt x="45593" y="11389"/>
                    </a:cubicBezTo>
                    <a:cubicBezTo>
                      <a:pt x="45489" y="11326"/>
                      <a:pt x="45426" y="11264"/>
                      <a:pt x="45384" y="11222"/>
                    </a:cubicBezTo>
                    <a:cubicBezTo>
                      <a:pt x="44882" y="10887"/>
                      <a:pt x="44882" y="10887"/>
                      <a:pt x="45279" y="10448"/>
                    </a:cubicBezTo>
                    <a:cubicBezTo>
                      <a:pt x="45405" y="10301"/>
                      <a:pt x="45531" y="10134"/>
                      <a:pt x="45531" y="9966"/>
                    </a:cubicBezTo>
                    <a:cubicBezTo>
                      <a:pt x="45531" y="9213"/>
                      <a:pt x="45510" y="8460"/>
                      <a:pt x="45489" y="7623"/>
                    </a:cubicBezTo>
                    <a:cubicBezTo>
                      <a:pt x="45886" y="7267"/>
                      <a:pt x="46179" y="6744"/>
                      <a:pt x="46932" y="6702"/>
                    </a:cubicBezTo>
                    <a:cubicBezTo>
                      <a:pt x="47351" y="6640"/>
                      <a:pt x="47748" y="6117"/>
                      <a:pt x="48083" y="5782"/>
                    </a:cubicBezTo>
                    <a:cubicBezTo>
                      <a:pt x="48523" y="5321"/>
                      <a:pt x="48481" y="5133"/>
                      <a:pt x="47853" y="4840"/>
                    </a:cubicBezTo>
                    <a:cubicBezTo>
                      <a:pt x="47748" y="4819"/>
                      <a:pt x="47665" y="4736"/>
                      <a:pt x="47581" y="4694"/>
                    </a:cubicBezTo>
                    <a:cubicBezTo>
                      <a:pt x="47375" y="4587"/>
                      <a:pt x="47152" y="4533"/>
                      <a:pt x="46936" y="4533"/>
                    </a:cubicBezTo>
                    <a:cubicBezTo>
                      <a:pt x="46560" y="4533"/>
                      <a:pt x="46203" y="4696"/>
                      <a:pt x="45991" y="5028"/>
                    </a:cubicBezTo>
                    <a:cubicBezTo>
                      <a:pt x="45656" y="5552"/>
                      <a:pt x="45238" y="6054"/>
                      <a:pt x="45196" y="6723"/>
                    </a:cubicBezTo>
                    <a:cubicBezTo>
                      <a:pt x="45196" y="7058"/>
                      <a:pt x="45028" y="7330"/>
                      <a:pt x="44673" y="7560"/>
                    </a:cubicBezTo>
                    <a:cubicBezTo>
                      <a:pt x="44652" y="7414"/>
                      <a:pt x="44631" y="7267"/>
                      <a:pt x="44652" y="7246"/>
                    </a:cubicBezTo>
                    <a:cubicBezTo>
                      <a:pt x="44987" y="6891"/>
                      <a:pt x="44987" y="6472"/>
                      <a:pt x="44945" y="5991"/>
                    </a:cubicBezTo>
                    <a:cubicBezTo>
                      <a:pt x="44924" y="5782"/>
                      <a:pt x="44987" y="5552"/>
                      <a:pt x="45091" y="5342"/>
                    </a:cubicBezTo>
                    <a:cubicBezTo>
                      <a:pt x="45196" y="5112"/>
                      <a:pt x="45363" y="4924"/>
                      <a:pt x="45510" y="4694"/>
                    </a:cubicBezTo>
                    <a:cubicBezTo>
                      <a:pt x="45363" y="4505"/>
                      <a:pt x="45238" y="4275"/>
                      <a:pt x="45070" y="4233"/>
                    </a:cubicBezTo>
                    <a:cubicBezTo>
                      <a:pt x="44898" y="4215"/>
                      <a:pt x="44721" y="4201"/>
                      <a:pt x="44547" y="4201"/>
                    </a:cubicBezTo>
                    <a:cubicBezTo>
                      <a:pt x="44321" y="4201"/>
                      <a:pt x="44100" y="4225"/>
                      <a:pt x="43899" y="4296"/>
                    </a:cubicBezTo>
                    <a:cubicBezTo>
                      <a:pt x="43396" y="4443"/>
                      <a:pt x="43250" y="4924"/>
                      <a:pt x="43459" y="5489"/>
                    </a:cubicBezTo>
                    <a:cubicBezTo>
                      <a:pt x="43320" y="5489"/>
                      <a:pt x="43208" y="5517"/>
                      <a:pt x="43118" y="5517"/>
                    </a:cubicBezTo>
                    <a:cubicBezTo>
                      <a:pt x="43073" y="5517"/>
                      <a:pt x="43034" y="5510"/>
                      <a:pt x="42999" y="5489"/>
                    </a:cubicBezTo>
                    <a:cubicBezTo>
                      <a:pt x="42796" y="5376"/>
                      <a:pt x="42639" y="5317"/>
                      <a:pt x="42522" y="5317"/>
                    </a:cubicBezTo>
                    <a:cubicBezTo>
                      <a:pt x="42313" y="5317"/>
                      <a:pt x="42232" y="5505"/>
                      <a:pt x="42246" y="5907"/>
                    </a:cubicBezTo>
                    <a:cubicBezTo>
                      <a:pt x="42266" y="6158"/>
                      <a:pt x="42434" y="6389"/>
                      <a:pt x="42518" y="6619"/>
                    </a:cubicBezTo>
                    <a:cubicBezTo>
                      <a:pt x="42685" y="7142"/>
                      <a:pt x="42873" y="7665"/>
                      <a:pt x="43062" y="8209"/>
                    </a:cubicBezTo>
                    <a:cubicBezTo>
                      <a:pt x="43522" y="8041"/>
                      <a:pt x="43940" y="7853"/>
                      <a:pt x="44526" y="7623"/>
                    </a:cubicBezTo>
                    <a:lnTo>
                      <a:pt x="44526" y="7623"/>
                    </a:lnTo>
                    <a:cubicBezTo>
                      <a:pt x="44129" y="8167"/>
                      <a:pt x="43794" y="8523"/>
                      <a:pt x="43585" y="8983"/>
                    </a:cubicBezTo>
                    <a:cubicBezTo>
                      <a:pt x="43354" y="9443"/>
                      <a:pt x="43250" y="9987"/>
                      <a:pt x="43062" y="10573"/>
                    </a:cubicBezTo>
                    <a:cubicBezTo>
                      <a:pt x="42873" y="10469"/>
                      <a:pt x="42643" y="10343"/>
                      <a:pt x="42371" y="10197"/>
                    </a:cubicBezTo>
                    <a:cubicBezTo>
                      <a:pt x="42036" y="10490"/>
                      <a:pt x="41681" y="10782"/>
                      <a:pt x="41283" y="11096"/>
                    </a:cubicBezTo>
                    <a:cubicBezTo>
                      <a:pt x="41409" y="11326"/>
                      <a:pt x="41513" y="11536"/>
                      <a:pt x="41576" y="11619"/>
                    </a:cubicBezTo>
                    <a:lnTo>
                      <a:pt x="40676" y="12498"/>
                    </a:lnTo>
                    <a:lnTo>
                      <a:pt x="40028" y="12498"/>
                    </a:lnTo>
                    <a:cubicBezTo>
                      <a:pt x="38898" y="12498"/>
                      <a:pt x="38228" y="11724"/>
                      <a:pt x="38333" y="10615"/>
                    </a:cubicBezTo>
                    <a:cubicBezTo>
                      <a:pt x="38042" y="10482"/>
                      <a:pt x="37737" y="10454"/>
                      <a:pt x="37378" y="10454"/>
                    </a:cubicBezTo>
                    <a:cubicBezTo>
                      <a:pt x="37117" y="10454"/>
                      <a:pt x="36826" y="10469"/>
                      <a:pt x="36492" y="10469"/>
                    </a:cubicBezTo>
                    <a:cubicBezTo>
                      <a:pt x="36575" y="10741"/>
                      <a:pt x="36617" y="10992"/>
                      <a:pt x="36680" y="11159"/>
                    </a:cubicBezTo>
                    <a:cubicBezTo>
                      <a:pt x="36450" y="11452"/>
                      <a:pt x="36240" y="11766"/>
                      <a:pt x="35989" y="12080"/>
                    </a:cubicBezTo>
                    <a:cubicBezTo>
                      <a:pt x="35968" y="12059"/>
                      <a:pt x="35927" y="12059"/>
                      <a:pt x="35885" y="11996"/>
                    </a:cubicBezTo>
                    <a:cubicBezTo>
                      <a:pt x="35639" y="11537"/>
                      <a:pt x="35380" y="11090"/>
                      <a:pt x="34866" y="11090"/>
                    </a:cubicBezTo>
                    <a:cubicBezTo>
                      <a:pt x="34724" y="11090"/>
                      <a:pt x="34564" y="11124"/>
                      <a:pt x="34378" y="11201"/>
                    </a:cubicBezTo>
                    <a:cubicBezTo>
                      <a:pt x="34343" y="11212"/>
                      <a:pt x="34305" y="11216"/>
                      <a:pt x="34265" y="11216"/>
                    </a:cubicBezTo>
                    <a:cubicBezTo>
                      <a:pt x="34070" y="11216"/>
                      <a:pt x="33833" y="11107"/>
                      <a:pt x="33625" y="11054"/>
                    </a:cubicBezTo>
                    <a:cubicBezTo>
                      <a:pt x="33269" y="11013"/>
                      <a:pt x="33165" y="10803"/>
                      <a:pt x="33060" y="10490"/>
                    </a:cubicBezTo>
                    <a:cubicBezTo>
                      <a:pt x="33248" y="10406"/>
                      <a:pt x="33353" y="10385"/>
                      <a:pt x="33479" y="10322"/>
                    </a:cubicBezTo>
                    <a:cubicBezTo>
                      <a:pt x="34023" y="10113"/>
                      <a:pt x="34085" y="9694"/>
                      <a:pt x="33646" y="9339"/>
                    </a:cubicBezTo>
                    <a:cubicBezTo>
                      <a:pt x="33499" y="9213"/>
                      <a:pt x="33353" y="9109"/>
                      <a:pt x="33165" y="9067"/>
                    </a:cubicBezTo>
                    <a:cubicBezTo>
                      <a:pt x="32453" y="8920"/>
                      <a:pt x="31930" y="8439"/>
                      <a:pt x="31595" y="7874"/>
                    </a:cubicBezTo>
                    <a:cubicBezTo>
                      <a:pt x="31362" y="7490"/>
                      <a:pt x="31114" y="7319"/>
                      <a:pt x="30779" y="7319"/>
                    </a:cubicBezTo>
                    <a:cubicBezTo>
                      <a:pt x="30695" y="7319"/>
                      <a:pt x="30604" y="7330"/>
                      <a:pt x="30507" y="7351"/>
                    </a:cubicBezTo>
                    <a:cubicBezTo>
                      <a:pt x="30403" y="7351"/>
                      <a:pt x="30298" y="7330"/>
                      <a:pt x="30194" y="7330"/>
                    </a:cubicBezTo>
                    <a:cubicBezTo>
                      <a:pt x="30152" y="7121"/>
                      <a:pt x="30131" y="6953"/>
                      <a:pt x="30110" y="6744"/>
                    </a:cubicBezTo>
                    <a:cubicBezTo>
                      <a:pt x="29922" y="6765"/>
                      <a:pt x="29775" y="6744"/>
                      <a:pt x="29691" y="6828"/>
                    </a:cubicBezTo>
                    <a:cubicBezTo>
                      <a:pt x="29578" y="6913"/>
                      <a:pt x="29484" y="7017"/>
                      <a:pt x="29376" y="7017"/>
                    </a:cubicBezTo>
                    <a:cubicBezTo>
                      <a:pt x="29325" y="7017"/>
                      <a:pt x="29271" y="6993"/>
                      <a:pt x="29210" y="6933"/>
                    </a:cubicBezTo>
                    <a:cubicBezTo>
                      <a:pt x="29147" y="6849"/>
                      <a:pt x="29147" y="6661"/>
                      <a:pt x="29147" y="6514"/>
                    </a:cubicBezTo>
                    <a:cubicBezTo>
                      <a:pt x="29147" y="6200"/>
                      <a:pt x="29168" y="5865"/>
                      <a:pt x="29189" y="5552"/>
                    </a:cubicBezTo>
                    <a:cubicBezTo>
                      <a:pt x="29147" y="5510"/>
                      <a:pt x="29064" y="5489"/>
                      <a:pt x="29001" y="5468"/>
                    </a:cubicBezTo>
                    <a:cubicBezTo>
                      <a:pt x="28875" y="5614"/>
                      <a:pt x="28771" y="5824"/>
                      <a:pt x="28624" y="5907"/>
                    </a:cubicBezTo>
                    <a:cubicBezTo>
                      <a:pt x="28515" y="5956"/>
                      <a:pt x="28343" y="5990"/>
                      <a:pt x="28205" y="5990"/>
                    </a:cubicBezTo>
                    <a:cubicBezTo>
                      <a:pt x="28105" y="5990"/>
                      <a:pt x="28023" y="5972"/>
                      <a:pt x="27997" y="5928"/>
                    </a:cubicBezTo>
                    <a:cubicBezTo>
                      <a:pt x="27843" y="5731"/>
                      <a:pt x="27678" y="5672"/>
                      <a:pt x="27502" y="5672"/>
                    </a:cubicBezTo>
                    <a:cubicBezTo>
                      <a:pt x="27342" y="5672"/>
                      <a:pt x="27172" y="5721"/>
                      <a:pt x="26992" y="5761"/>
                    </a:cubicBezTo>
                    <a:cubicBezTo>
                      <a:pt x="26867" y="5782"/>
                      <a:pt x="26762" y="5886"/>
                      <a:pt x="26637" y="5886"/>
                    </a:cubicBezTo>
                    <a:cubicBezTo>
                      <a:pt x="26176" y="5907"/>
                      <a:pt x="25737" y="5907"/>
                      <a:pt x="25297" y="5970"/>
                    </a:cubicBezTo>
                    <a:cubicBezTo>
                      <a:pt x="24774" y="6033"/>
                      <a:pt x="24251" y="6200"/>
                      <a:pt x="23624" y="6326"/>
                    </a:cubicBezTo>
                    <a:cubicBezTo>
                      <a:pt x="23540" y="6200"/>
                      <a:pt x="23331" y="6012"/>
                      <a:pt x="23289" y="5782"/>
                    </a:cubicBezTo>
                    <a:cubicBezTo>
                      <a:pt x="23205" y="5342"/>
                      <a:pt x="22975" y="5091"/>
                      <a:pt x="22619" y="4861"/>
                    </a:cubicBezTo>
                    <a:cubicBezTo>
                      <a:pt x="22305" y="4652"/>
                      <a:pt x="22075" y="4338"/>
                      <a:pt x="21782" y="4087"/>
                    </a:cubicBezTo>
                    <a:cubicBezTo>
                      <a:pt x="21636" y="3920"/>
                      <a:pt x="21447" y="3731"/>
                      <a:pt x="21301" y="3731"/>
                    </a:cubicBezTo>
                    <a:cubicBezTo>
                      <a:pt x="20883" y="3731"/>
                      <a:pt x="20611" y="3459"/>
                      <a:pt x="20297" y="3292"/>
                    </a:cubicBezTo>
                    <a:cubicBezTo>
                      <a:pt x="19650" y="2989"/>
                      <a:pt x="19335" y="2159"/>
                      <a:pt x="18485" y="2159"/>
                    </a:cubicBezTo>
                    <a:cubicBezTo>
                      <a:pt x="18455" y="2159"/>
                      <a:pt x="18424" y="2160"/>
                      <a:pt x="18393" y="2162"/>
                    </a:cubicBezTo>
                    <a:cubicBezTo>
                      <a:pt x="18288" y="1576"/>
                      <a:pt x="18183" y="1053"/>
                      <a:pt x="17556" y="844"/>
                    </a:cubicBezTo>
                    <a:cubicBezTo>
                      <a:pt x="17451" y="802"/>
                      <a:pt x="17430" y="551"/>
                      <a:pt x="17346" y="425"/>
                    </a:cubicBezTo>
                    <a:cubicBezTo>
                      <a:pt x="17195" y="153"/>
                      <a:pt x="17011" y="1"/>
                      <a:pt x="167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83"/>
              <p:cNvSpPr/>
              <p:nvPr/>
            </p:nvSpPr>
            <p:spPr>
              <a:xfrm>
                <a:off x="2690325" y="577125"/>
                <a:ext cx="878275" cy="833275"/>
              </a:xfrm>
              <a:custGeom>
                <a:avLst/>
                <a:gdLst/>
                <a:ahLst/>
                <a:cxnLst/>
                <a:rect l="l" t="t" r="r" b="b"/>
                <a:pathLst>
                  <a:path w="35131" h="33331" extrusionOk="0">
                    <a:moveTo>
                      <a:pt x="6947" y="5418"/>
                    </a:moveTo>
                    <a:lnTo>
                      <a:pt x="6947" y="5878"/>
                    </a:lnTo>
                    <a:lnTo>
                      <a:pt x="6863" y="5878"/>
                    </a:lnTo>
                    <a:lnTo>
                      <a:pt x="6863" y="5418"/>
                    </a:lnTo>
                    <a:close/>
                    <a:moveTo>
                      <a:pt x="28121" y="22408"/>
                    </a:moveTo>
                    <a:cubicBezTo>
                      <a:pt x="28372" y="22722"/>
                      <a:pt x="28540" y="22973"/>
                      <a:pt x="28833" y="23349"/>
                    </a:cubicBezTo>
                    <a:cubicBezTo>
                      <a:pt x="28477" y="23349"/>
                      <a:pt x="28268" y="23328"/>
                      <a:pt x="27996" y="23328"/>
                    </a:cubicBezTo>
                    <a:cubicBezTo>
                      <a:pt x="27975" y="22973"/>
                      <a:pt x="27912" y="22701"/>
                      <a:pt x="28121" y="22408"/>
                    </a:cubicBezTo>
                    <a:close/>
                    <a:moveTo>
                      <a:pt x="14007" y="1"/>
                    </a:moveTo>
                    <a:cubicBezTo>
                      <a:pt x="13697" y="1"/>
                      <a:pt x="13373" y="190"/>
                      <a:pt x="13039" y="190"/>
                    </a:cubicBezTo>
                    <a:cubicBezTo>
                      <a:pt x="12879" y="190"/>
                      <a:pt x="12718" y="147"/>
                      <a:pt x="12554" y="19"/>
                    </a:cubicBezTo>
                    <a:cubicBezTo>
                      <a:pt x="12533" y="19"/>
                      <a:pt x="12512" y="40"/>
                      <a:pt x="12491" y="40"/>
                    </a:cubicBezTo>
                    <a:cubicBezTo>
                      <a:pt x="12178" y="145"/>
                      <a:pt x="11822" y="166"/>
                      <a:pt x="11550" y="333"/>
                    </a:cubicBezTo>
                    <a:cubicBezTo>
                      <a:pt x="11257" y="480"/>
                      <a:pt x="11027" y="752"/>
                      <a:pt x="10713" y="982"/>
                    </a:cubicBezTo>
                    <a:cubicBezTo>
                      <a:pt x="10566" y="877"/>
                      <a:pt x="10357" y="689"/>
                      <a:pt x="10106" y="480"/>
                    </a:cubicBezTo>
                    <a:cubicBezTo>
                      <a:pt x="9813" y="773"/>
                      <a:pt x="9520" y="1003"/>
                      <a:pt x="9248" y="1296"/>
                    </a:cubicBezTo>
                    <a:cubicBezTo>
                      <a:pt x="9035" y="1156"/>
                      <a:pt x="8822" y="1109"/>
                      <a:pt x="8611" y="1109"/>
                    </a:cubicBezTo>
                    <a:cubicBezTo>
                      <a:pt x="8220" y="1109"/>
                      <a:pt x="7836" y="1269"/>
                      <a:pt x="7470" y="1296"/>
                    </a:cubicBezTo>
                    <a:cubicBezTo>
                      <a:pt x="7114" y="1359"/>
                      <a:pt x="6947" y="1610"/>
                      <a:pt x="7114" y="1944"/>
                    </a:cubicBezTo>
                    <a:cubicBezTo>
                      <a:pt x="7281" y="2237"/>
                      <a:pt x="7198" y="2467"/>
                      <a:pt x="7114" y="2760"/>
                    </a:cubicBezTo>
                    <a:cubicBezTo>
                      <a:pt x="7051" y="3074"/>
                      <a:pt x="6988" y="3597"/>
                      <a:pt x="7177" y="3723"/>
                    </a:cubicBezTo>
                    <a:cubicBezTo>
                      <a:pt x="7616" y="4079"/>
                      <a:pt x="7993" y="4602"/>
                      <a:pt x="8641" y="4602"/>
                    </a:cubicBezTo>
                    <a:cubicBezTo>
                      <a:pt x="8767" y="4602"/>
                      <a:pt x="8934" y="4664"/>
                      <a:pt x="9144" y="4727"/>
                    </a:cubicBezTo>
                    <a:cubicBezTo>
                      <a:pt x="8872" y="4957"/>
                      <a:pt x="8725" y="5083"/>
                      <a:pt x="8558" y="5250"/>
                    </a:cubicBezTo>
                    <a:cubicBezTo>
                      <a:pt x="8328" y="5062"/>
                      <a:pt x="8160" y="4832"/>
                      <a:pt x="7930" y="4748"/>
                    </a:cubicBezTo>
                    <a:cubicBezTo>
                      <a:pt x="7700" y="4644"/>
                      <a:pt x="7407" y="4706"/>
                      <a:pt x="7198" y="4664"/>
                    </a:cubicBezTo>
                    <a:cubicBezTo>
                      <a:pt x="6905" y="4246"/>
                      <a:pt x="6549" y="3911"/>
                      <a:pt x="6424" y="3493"/>
                    </a:cubicBezTo>
                    <a:cubicBezTo>
                      <a:pt x="6277" y="3053"/>
                      <a:pt x="6382" y="2530"/>
                      <a:pt x="6382" y="1986"/>
                    </a:cubicBezTo>
                    <a:cubicBezTo>
                      <a:pt x="6110" y="1986"/>
                      <a:pt x="5900" y="1944"/>
                      <a:pt x="5817" y="1944"/>
                    </a:cubicBezTo>
                    <a:cubicBezTo>
                      <a:pt x="5315" y="2572"/>
                      <a:pt x="4959" y="3200"/>
                      <a:pt x="4331" y="3367"/>
                    </a:cubicBezTo>
                    <a:cubicBezTo>
                      <a:pt x="4080" y="3786"/>
                      <a:pt x="3934" y="4079"/>
                      <a:pt x="3745" y="4392"/>
                    </a:cubicBezTo>
                    <a:cubicBezTo>
                      <a:pt x="3431" y="4957"/>
                      <a:pt x="3139" y="5543"/>
                      <a:pt x="3829" y="6066"/>
                    </a:cubicBezTo>
                    <a:cubicBezTo>
                      <a:pt x="3201" y="6485"/>
                      <a:pt x="2971" y="7133"/>
                      <a:pt x="3201" y="7636"/>
                    </a:cubicBezTo>
                    <a:cubicBezTo>
                      <a:pt x="3364" y="7960"/>
                      <a:pt x="3778" y="8172"/>
                      <a:pt x="4249" y="8172"/>
                    </a:cubicBezTo>
                    <a:cubicBezTo>
                      <a:pt x="4385" y="8172"/>
                      <a:pt x="4526" y="8154"/>
                      <a:pt x="4666" y="8117"/>
                    </a:cubicBezTo>
                    <a:cubicBezTo>
                      <a:pt x="4750" y="8117"/>
                      <a:pt x="4792" y="8075"/>
                      <a:pt x="4875" y="8054"/>
                    </a:cubicBezTo>
                    <a:cubicBezTo>
                      <a:pt x="4917" y="8054"/>
                      <a:pt x="4980" y="8096"/>
                      <a:pt x="5022" y="8117"/>
                    </a:cubicBezTo>
                    <a:lnTo>
                      <a:pt x="5022" y="8745"/>
                    </a:lnTo>
                    <a:cubicBezTo>
                      <a:pt x="4812" y="8828"/>
                      <a:pt x="4645" y="8891"/>
                      <a:pt x="4457" y="8954"/>
                    </a:cubicBezTo>
                    <a:cubicBezTo>
                      <a:pt x="4436" y="9247"/>
                      <a:pt x="4373" y="9540"/>
                      <a:pt x="4352" y="9749"/>
                    </a:cubicBezTo>
                    <a:cubicBezTo>
                      <a:pt x="3955" y="9874"/>
                      <a:pt x="3641" y="10063"/>
                      <a:pt x="3327" y="10105"/>
                    </a:cubicBezTo>
                    <a:cubicBezTo>
                      <a:pt x="2929" y="10188"/>
                      <a:pt x="2511" y="10209"/>
                      <a:pt x="2092" y="10209"/>
                    </a:cubicBezTo>
                    <a:cubicBezTo>
                      <a:pt x="1820" y="10209"/>
                      <a:pt x="1548" y="10146"/>
                      <a:pt x="1402" y="9749"/>
                    </a:cubicBezTo>
                    <a:cubicBezTo>
                      <a:pt x="1281" y="9432"/>
                      <a:pt x="1030" y="9192"/>
                      <a:pt x="672" y="9192"/>
                    </a:cubicBezTo>
                    <a:cubicBezTo>
                      <a:pt x="533" y="9192"/>
                      <a:pt x="379" y="9228"/>
                      <a:pt x="209" y="9310"/>
                    </a:cubicBezTo>
                    <a:cubicBezTo>
                      <a:pt x="146" y="9770"/>
                      <a:pt x="0" y="10251"/>
                      <a:pt x="586" y="10586"/>
                    </a:cubicBezTo>
                    <a:cubicBezTo>
                      <a:pt x="1297" y="11004"/>
                      <a:pt x="1318" y="11214"/>
                      <a:pt x="816" y="11883"/>
                    </a:cubicBezTo>
                    <a:cubicBezTo>
                      <a:pt x="732" y="11967"/>
                      <a:pt x="670" y="12051"/>
                      <a:pt x="607" y="12134"/>
                    </a:cubicBezTo>
                    <a:cubicBezTo>
                      <a:pt x="293" y="12615"/>
                      <a:pt x="460" y="13306"/>
                      <a:pt x="921" y="13494"/>
                    </a:cubicBezTo>
                    <a:cubicBezTo>
                      <a:pt x="1598" y="13720"/>
                      <a:pt x="2207" y="14182"/>
                      <a:pt x="2947" y="14182"/>
                    </a:cubicBezTo>
                    <a:cubicBezTo>
                      <a:pt x="3030" y="14182"/>
                      <a:pt x="3115" y="14176"/>
                      <a:pt x="3201" y="14164"/>
                    </a:cubicBezTo>
                    <a:cubicBezTo>
                      <a:pt x="3327" y="14164"/>
                      <a:pt x="3494" y="14289"/>
                      <a:pt x="3641" y="14331"/>
                    </a:cubicBezTo>
                    <a:cubicBezTo>
                      <a:pt x="4079" y="14369"/>
                      <a:pt x="4500" y="14459"/>
                      <a:pt x="4935" y="14459"/>
                    </a:cubicBezTo>
                    <a:cubicBezTo>
                      <a:pt x="4978" y="14459"/>
                      <a:pt x="5021" y="14459"/>
                      <a:pt x="5064" y="14457"/>
                    </a:cubicBezTo>
                    <a:cubicBezTo>
                      <a:pt x="5545" y="14436"/>
                      <a:pt x="5900" y="13934"/>
                      <a:pt x="5900" y="13390"/>
                    </a:cubicBezTo>
                    <a:cubicBezTo>
                      <a:pt x="5900" y="12992"/>
                      <a:pt x="5524" y="12574"/>
                      <a:pt x="5064" y="12511"/>
                    </a:cubicBezTo>
                    <a:cubicBezTo>
                      <a:pt x="4805" y="12485"/>
                      <a:pt x="4546" y="12467"/>
                      <a:pt x="4288" y="12467"/>
                    </a:cubicBezTo>
                    <a:cubicBezTo>
                      <a:pt x="4128" y="12467"/>
                      <a:pt x="3968" y="12474"/>
                      <a:pt x="3808" y="12490"/>
                    </a:cubicBezTo>
                    <a:cubicBezTo>
                      <a:pt x="3749" y="12497"/>
                      <a:pt x="3691" y="12500"/>
                      <a:pt x="3635" y="12500"/>
                    </a:cubicBezTo>
                    <a:cubicBezTo>
                      <a:pt x="3155" y="12500"/>
                      <a:pt x="2781" y="12273"/>
                      <a:pt x="2406" y="12030"/>
                    </a:cubicBezTo>
                    <a:cubicBezTo>
                      <a:pt x="2176" y="11862"/>
                      <a:pt x="2071" y="11632"/>
                      <a:pt x="2197" y="11402"/>
                    </a:cubicBezTo>
                    <a:cubicBezTo>
                      <a:pt x="2313" y="11236"/>
                      <a:pt x="2468" y="11044"/>
                      <a:pt x="2684" y="11044"/>
                    </a:cubicBezTo>
                    <a:cubicBezTo>
                      <a:pt x="2740" y="11044"/>
                      <a:pt x="2801" y="11058"/>
                      <a:pt x="2867" y="11088"/>
                    </a:cubicBezTo>
                    <a:cubicBezTo>
                      <a:pt x="3118" y="11151"/>
                      <a:pt x="3348" y="11297"/>
                      <a:pt x="3599" y="11360"/>
                    </a:cubicBezTo>
                    <a:cubicBezTo>
                      <a:pt x="3901" y="11454"/>
                      <a:pt x="4203" y="11617"/>
                      <a:pt x="4475" y="11617"/>
                    </a:cubicBezTo>
                    <a:cubicBezTo>
                      <a:pt x="4504" y="11617"/>
                      <a:pt x="4533" y="11615"/>
                      <a:pt x="4561" y="11611"/>
                    </a:cubicBezTo>
                    <a:cubicBezTo>
                      <a:pt x="4659" y="11594"/>
                      <a:pt x="4753" y="11587"/>
                      <a:pt x="4843" y="11587"/>
                    </a:cubicBezTo>
                    <a:cubicBezTo>
                      <a:pt x="5317" y="11587"/>
                      <a:pt x="5706" y="11795"/>
                      <a:pt x="6110" y="11988"/>
                    </a:cubicBezTo>
                    <a:cubicBezTo>
                      <a:pt x="6293" y="12079"/>
                      <a:pt x="6496" y="12127"/>
                      <a:pt x="6701" y="12127"/>
                    </a:cubicBezTo>
                    <a:cubicBezTo>
                      <a:pt x="6966" y="12127"/>
                      <a:pt x="7234" y="12048"/>
                      <a:pt x="7470" y="11883"/>
                    </a:cubicBezTo>
                    <a:cubicBezTo>
                      <a:pt x="7930" y="11548"/>
                      <a:pt x="7679" y="11234"/>
                      <a:pt x="7491" y="10921"/>
                    </a:cubicBezTo>
                    <a:cubicBezTo>
                      <a:pt x="7930" y="10565"/>
                      <a:pt x="8328" y="10209"/>
                      <a:pt x="8746" y="9854"/>
                    </a:cubicBezTo>
                    <a:cubicBezTo>
                      <a:pt x="8768" y="9854"/>
                      <a:pt x="8790" y="9855"/>
                      <a:pt x="8811" y="9855"/>
                    </a:cubicBezTo>
                    <a:cubicBezTo>
                      <a:pt x="9737" y="9855"/>
                      <a:pt x="10352" y="8979"/>
                      <a:pt x="11027" y="7364"/>
                    </a:cubicBezTo>
                    <a:cubicBezTo>
                      <a:pt x="11362" y="7322"/>
                      <a:pt x="11696" y="7217"/>
                      <a:pt x="12073" y="7175"/>
                    </a:cubicBezTo>
                    <a:cubicBezTo>
                      <a:pt x="12429" y="7175"/>
                      <a:pt x="12638" y="7050"/>
                      <a:pt x="12910" y="6820"/>
                    </a:cubicBezTo>
                    <a:cubicBezTo>
                      <a:pt x="13538" y="6234"/>
                      <a:pt x="14228" y="5794"/>
                      <a:pt x="15065" y="5480"/>
                    </a:cubicBezTo>
                    <a:cubicBezTo>
                      <a:pt x="15588" y="5292"/>
                      <a:pt x="16383" y="5167"/>
                      <a:pt x="16300" y="4288"/>
                    </a:cubicBezTo>
                    <a:cubicBezTo>
                      <a:pt x="16781" y="4183"/>
                      <a:pt x="17199" y="4100"/>
                      <a:pt x="17618" y="4016"/>
                    </a:cubicBezTo>
                    <a:lnTo>
                      <a:pt x="17618" y="4016"/>
                    </a:lnTo>
                    <a:cubicBezTo>
                      <a:pt x="17555" y="4309"/>
                      <a:pt x="17471" y="4539"/>
                      <a:pt x="17429" y="4811"/>
                    </a:cubicBezTo>
                    <a:cubicBezTo>
                      <a:pt x="17356" y="5103"/>
                      <a:pt x="17188" y="5283"/>
                      <a:pt x="16924" y="5283"/>
                    </a:cubicBezTo>
                    <a:cubicBezTo>
                      <a:pt x="16886" y="5283"/>
                      <a:pt x="16845" y="5279"/>
                      <a:pt x="16802" y="5271"/>
                    </a:cubicBezTo>
                    <a:cubicBezTo>
                      <a:pt x="16732" y="5262"/>
                      <a:pt x="16665" y="5257"/>
                      <a:pt x="16600" y="5257"/>
                    </a:cubicBezTo>
                    <a:cubicBezTo>
                      <a:pt x="15810" y="5257"/>
                      <a:pt x="15368" y="5924"/>
                      <a:pt x="14730" y="6234"/>
                    </a:cubicBezTo>
                    <a:cubicBezTo>
                      <a:pt x="14542" y="6317"/>
                      <a:pt x="14437" y="6631"/>
                      <a:pt x="14416" y="6841"/>
                    </a:cubicBezTo>
                    <a:cubicBezTo>
                      <a:pt x="14333" y="7175"/>
                      <a:pt x="14730" y="7133"/>
                      <a:pt x="14898" y="7259"/>
                    </a:cubicBezTo>
                    <a:cubicBezTo>
                      <a:pt x="14919" y="7322"/>
                      <a:pt x="14939" y="7364"/>
                      <a:pt x="15023" y="7489"/>
                    </a:cubicBezTo>
                    <a:cubicBezTo>
                      <a:pt x="14751" y="7845"/>
                      <a:pt x="14500" y="8201"/>
                      <a:pt x="14228" y="8577"/>
                    </a:cubicBezTo>
                    <a:lnTo>
                      <a:pt x="14165" y="8410"/>
                    </a:lnTo>
                    <a:cubicBezTo>
                      <a:pt x="13245" y="8598"/>
                      <a:pt x="12303" y="8724"/>
                      <a:pt x="11382" y="8933"/>
                    </a:cubicBezTo>
                    <a:cubicBezTo>
                      <a:pt x="10671" y="9100"/>
                      <a:pt x="10566" y="9519"/>
                      <a:pt x="10943" y="10167"/>
                    </a:cubicBezTo>
                    <a:cubicBezTo>
                      <a:pt x="11069" y="10398"/>
                      <a:pt x="11236" y="10628"/>
                      <a:pt x="11299" y="10879"/>
                    </a:cubicBezTo>
                    <a:cubicBezTo>
                      <a:pt x="11362" y="11004"/>
                      <a:pt x="11257" y="11297"/>
                      <a:pt x="11173" y="11318"/>
                    </a:cubicBezTo>
                    <a:cubicBezTo>
                      <a:pt x="10546" y="11465"/>
                      <a:pt x="10566" y="11778"/>
                      <a:pt x="10838" y="12260"/>
                    </a:cubicBezTo>
                    <a:cubicBezTo>
                      <a:pt x="10880" y="12364"/>
                      <a:pt x="10838" y="12553"/>
                      <a:pt x="10838" y="12699"/>
                    </a:cubicBezTo>
                    <a:cubicBezTo>
                      <a:pt x="10859" y="13243"/>
                      <a:pt x="11131" y="13515"/>
                      <a:pt x="11675" y="13515"/>
                    </a:cubicBezTo>
                    <a:cubicBezTo>
                      <a:pt x="11968" y="13515"/>
                      <a:pt x="12261" y="13524"/>
                      <a:pt x="12560" y="13524"/>
                    </a:cubicBezTo>
                    <a:cubicBezTo>
                      <a:pt x="12710" y="13524"/>
                      <a:pt x="12861" y="13522"/>
                      <a:pt x="13014" y="13515"/>
                    </a:cubicBezTo>
                    <a:cubicBezTo>
                      <a:pt x="13029" y="13515"/>
                      <a:pt x="13044" y="13514"/>
                      <a:pt x="13059" y="13514"/>
                    </a:cubicBezTo>
                    <a:cubicBezTo>
                      <a:pt x="13682" y="13514"/>
                      <a:pt x="14071" y="13941"/>
                      <a:pt x="14521" y="14247"/>
                    </a:cubicBezTo>
                    <a:cubicBezTo>
                      <a:pt x="14835" y="14457"/>
                      <a:pt x="14898" y="14854"/>
                      <a:pt x="14730" y="15231"/>
                    </a:cubicBezTo>
                    <a:cubicBezTo>
                      <a:pt x="14730" y="15294"/>
                      <a:pt x="14730" y="15336"/>
                      <a:pt x="14751" y="15398"/>
                    </a:cubicBezTo>
                    <a:cubicBezTo>
                      <a:pt x="15149" y="16131"/>
                      <a:pt x="14939" y="16947"/>
                      <a:pt x="15065" y="17721"/>
                    </a:cubicBezTo>
                    <a:cubicBezTo>
                      <a:pt x="15149" y="18244"/>
                      <a:pt x="15107" y="18725"/>
                      <a:pt x="14856" y="19185"/>
                    </a:cubicBezTo>
                    <a:cubicBezTo>
                      <a:pt x="14647" y="19667"/>
                      <a:pt x="14500" y="20148"/>
                      <a:pt x="14688" y="20734"/>
                    </a:cubicBezTo>
                    <a:lnTo>
                      <a:pt x="15567" y="20734"/>
                    </a:lnTo>
                    <a:cubicBezTo>
                      <a:pt x="15588" y="20964"/>
                      <a:pt x="15588" y="21173"/>
                      <a:pt x="15630" y="21403"/>
                    </a:cubicBezTo>
                    <a:cubicBezTo>
                      <a:pt x="15316" y="21445"/>
                      <a:pt x="15044" y="21466"/>
                      <a:pt x="14793" y="21466"/>
                    </a:cubicBezTo>
                    <a:cubicBezTo>
                      <a:pt x="14626" y="21759"/>
                      <a:pt x="14395" y="22010"/>
                      <a:pt x="14333" y="22303"/>
                    </a:cubicBezTo>
                    <a:cubicBezTo>
                      <a:pt x="14291" y="22617"/>
                      <a:pt x="14375" y="22973"/>
                      <a:pt x="14500" y="23266"/>
                    </a:cubicBezTo>
                    <a:cubicBezTo>
                      <a:pt x="14528" y="23336"/>
                      <a:pt x="14729" y="23388"/>
                      <a:pt x="14915" y="23388"/>
                    </a:cubicBezTo>
                    <a:cubicBezTo>
                      <a:pt x="15003" y="23388"/>
                      <a:pt x="15088" y="23376"/>
                      <a:pt x="15149" y="23349"/>
                    </a:cubicBezTo>
                    <a:cubicBezTo>
                      <a:pt x="15358" y="23245"/>
                      <a:pt x="15463" y="22973"/>
                      <a:pt x="15630" y="22805"/>
                    </a:cubicBezTo>
                    <a:cubicBezTo>
                      <a:pt x="15944" y="22910"/>
                      <a:pt x="16007" y="23161"/>
                      <a:pt x="15881" y="23370"/>
                    </a:cubicBezTo>
                    <a:cubicBezTo>
                      <a:pt x="15693" y="23642"/>
                      <a:pt x="15483" y="23956"/>
                      <a:pt x="15211" y="24082"/>
                    </a:cubicBezTo>
                    <a:cubicBezTo>
                      <a:pt x="14939" y="24207"/>
                      <a:pt x="14793" y="24333"/>
                      <a:pt x="14605" y="24542"/>
                    </a:cubicBezTo>
                    <a:cubicBezTo>
                      <a:pt x="14207" y="25002"/>
                      <a:pt x="13872" y="25442"/>
                      <a:pt x="13977" y="26090"/>
                    </a:cubicBezTo>
                    <a:cubicBezTo>
                      <a:pt x="13998" y="26195"/>
                      <a:pt x="13872" y="26299"/>
                      <a:pt x="13851" y="26425"/>
                    </a:cubicBezTo>
                    <a:cubicBezTo>
                      <a:pt x="13789" y="26571"/>
                      <a:pt x="13705" y="26739"/>
                      <a:pt x="13747" y="26885"/>
                    </a:cubicBezTo>
                    <a:cubicBezTo>
                      <a:pt x="13831" y="27429"/>
                      <a:pt x="13893" y="27973"/>
                      <a:pt x="14061" y="28496"/>
                    </a:cubicBezTo>
                    <a:cubicBezTo>
                      <a:pt x="14312" y="29333"/>
                      <a:pt x="14437" y="30191"/>
                      <a:pt x="14688" y="31028"/>
                    </a:cubicBezTo>
                    <a:cubicBezTo>
                      <a:pt x="14960" y="32074"/>
                      <a:pt x="15232" y="32367"/>
                      <a:pt x="16279" y="32451"/>
                    </a:cubicBezTo>
                    <a:cubicBezTo>
                      <a:pt x="16542" y="32802"/>
                      <a:pt x="16717" y="33330"/>
                      <a:pt x="17273" y="33330"/>
                    </a:cubicBezTo>
                    <a:cubicBezTo>
                      <a:pt x="17380" y="33330"/>
                      <a:pt x="17501" y="33311"/>
                      <a:pt x="17639" y="33267"/>
                    </a:cubicBezTo>
                    <a:cubicBezTo>
                      <a:pt x="17743" y="33058"/>
                      <a:pt x="17848" y="32786"/>
                      <a:pt x="17973" y="32535"/>
                    </a:cubicBezTo>
                    <a:cubicBezTo>
                      <a:pt x="18371" y="31761"/>
                      <a:pt x="18748" y="30986"/>
                      <a:pt x="19187" y="30254"/>
                    </a:cubicBezTo>
                    <a:cubicBezTo>
                      <a:pt x="19354" y="29940"/>
                      <a:pt x="19605" y="29668"/>
                      <a:pt x="19647" y="29292"/>
                    </a:cubicBezTo>
                    <a:cubicBezTo>
                      <a:pt x="19794" y="28476"/>
                      <a:pt x="20233" y="28183"/>
                      <a:pt x="21049" y="28036"/>
                    </a:cubicBezTo>
                    <a:cubicBezTo>
                      <a:pt x="21991" y="27848"/>
                      <a:pt x="22870" y="27555"/>
                      <a:pt x="23476" y="26718"/>
                    </a:cubicBezTo>
                    <a:cubicBezTo>
                      <a:pt x="23769" y="26320"/>
                      <a:pt x="24146" y="25965"/>
                      <a:pt x="24564" y="25755"/>
                    </a:cubicBezTo>
                    <a:cubicBezTo>
                      <a:pt x="25025" y="25525"/>
                      <a:pt x="25569" y="25463"/>
                      <a:pt x="26092" y="25379"/>
                    </a:cubicBezTo>
                    <a:cubicBezTo>
                      <a:pt x="27640" y="25170"/>
                      <a:pt x="28644" y="24207"/>
                      <a:pt x="29544" y="23056"/>
                    </a:cubicBezTo>
                    <a:cubicBezTo>
                      <a:pt x="29586" y="22994"/>
                      <a:pt x="29628" y="22931"/>
                      <a:pt x="29628" y="22847"/>
                    </a:cubicBezTo>
                    <a:cubicBezTo>
                      <a:pt x="29586" y="22303"/>
                      <a:pt x="29732" y="21759"/>
                      <a:pt x="29272" y="21257"/>
                    </a:cubicBezTo>
                    <a:cubicBezTo>
                      <a:pt x="29565" y="20859"/>
                      <a:pt x="29753" y="20483"/>
                      <a:pt x="29732" y="20106"/>
                    </a:cubicBezTo>
                    <a:cubicBezTo>
                      <a:pt x="29691" y="19981"/>
                      <a:pt x="29795" y="19771"/>
                      <a:pt x="29942" y="19667"/>
                    </a:cubicBezTo>
                    <a:cubicBezTo>
                      <a:pt x="30109" y="19520"/>
                      <a:pt x="30318" y="19457"/>
                      <a:pt x="30569" y="19311"/>
                    </a:cubicBezTo>
                    <a:cubicBezTo>
                      <a:pt x="30590" y="19081"/>
                      <a:pt x="30590" y="18830"/>
                      <a:pt x="30611" y="18558"/>
                    </a:cubicBezTo>
                    <a:cubicBezTo>
                      <a:pt x="30925" y="18432"/>
                      <a:pt x="31344" y="18369"/>
                      <a:pt x="31134" y="17930"/>
                    </a:cubicBezTo>
                    <a:cubicBezTo>
                      <a:pt x="30946" y="17595"/>
                      <a:pt x="30883" y="17323"/>
                      <a:pt x="31239" y="17072"/>
                    </a:cubicBezTo>
                    <a:cubicBezTo>
                      <a:pt x="31302" y="17009"/>
                      <a:pt x="31260" y="16842"/>
                      <a:pt x="31260" y="16696"/>
                    </a:cubicBezTo>
                    <a:cubicBezTo>
                      <a:pt x="31239" y="16152"/>
                      <a:pt x="31093" y="15691"/>
                      <a:pt x="30590" y="15294"/>
                    </a:cubicBezTo>
                    <a:cubicBezTo>
                      <a:pt x="30731" y="15133"/>
                      <a:pt x="30891" y="14895"/>
                      <a:pt x="30978" y="14895"/>
                    </a:cubicBezTo>
                    <a:cubicBezTo>
                      <a:pt x="30981" y="14895"/>
                      <a:pt x="30985" y="14895"/>
                      <a:pt x="30988" y="14896"/>
                    </a:cubicBezTo>
                    <a:cubicBezTo>
                      <a:pt x="31239" y="14980"/>
                      <a:pt x="31511" y="15126"/>
                      <a:pt x="31825" y="15273"/>
                    </a:cubicBezTo>
                    <a:cubicBezTo>
                      <a:pt x="31971" y="14896"/>
                      <a:pt x="32097" y="14561"/>
                      <a:pt x="31867" y="14227"/>
                    </a:cubicBezTo>
                    <a:cubicBezTo>
                      <a:pt x="31511" y="13662"/>
                      <a:pt x="31406" y="13139"/>
                      <a:pt x="31741" y="12553"/>
                    </a:cubicBezTo>
                    <a:cubicBezTo>
                      <a:pt x="31846" y="12302"/>
                      <a:pt x="31867" y="12051"/>
                      <a:pt x="31929" y="11778"/>
                    </a:cubicBezTo>
                    <a:cubicBezTo>
                      <a:pt x="31950" y="11569"/>
                      <a:pt x="31950" y="11360"/>
                      <a:pt x="32055" y="11193"/>
                    </a:cubicBezTo>
                    <a:cubicBezTo>
                      <a:pt x="32348" y="10670"/>
                      <a:pt x="32599" y="10063"/>
                      <a:pt x="33017" y="9623"/>
                    </a:cubicBezTo>
                    <a:cubicBezTo>
                      <a:pt x="33394" y="9205"/>
                      <a:pt x="33603" y="8640"/>
                      <a:pt x="34126" y="8326"/>
                    </a:cubicBezTo>
                    <a:cubicBezTo>
                      <a:pt x="34482" y="8096"/>
                      <a:pt x="34796" y="7740"/>
                      <a:pt x="35131" y="7426"/>
                    </a:cubicBezTo>
                    <a:cubicBezTo>
                      <a:pt x="35068" y="7259"/>
                      <a:pt x="35005" y="7154"/>
                      <a:pt x="34963" y="7071"/>
                    </a:cubicBezTo>
                    <a:cubicBezTo>
                      <a:pt x="34695" y="6619"/>
                      <a:pt x="34284" y="6367"/>
                      <a:pt x="33839" y="6367"/>
                    </a:cubicBezTo>
                    <a:cubicBezTo>
                      <a:pt x="33624" y="6367"/>
                      <a:pt x="33402" y="6425"/>
                      <a:pt x="33185" y="6548"/>
                    </a:cubicBezTo>
                    <a:cubicBezTo>
                      <a:pt x="32599" y="6861"/>
                      <a:pt x="31929" y="6966"/>
                      <a:pt x="31427" y="7468"/>
                    </a:cubicBezTo>
                    <a:cubicBezTo>
                      <a:pt x="31406" y="7489"/>
                      <a:pt x="31374" y="7496"/>
                      <a:pt x="31334" y="7496"/>
                    </a:cubicBezTo>
                    <a:cubicBezTo>
                      <a:pt x="31253" y="7496"/>
                      <a:pt x="31141" y="7468"/>
                      <a:pt x="31030" y="7468"/>
                    </a:cubicBezTo>
                    <a:cubicBezTo>
                      <a:pt x="31511" y="7008"/>
                      <a:pt x="31992" y="6631"/>
                      <a:pt x="31825" y="5983"/>
                    </a:cubicBezTo>
                    <a:cubicBezTo>
                      <a:pt x="31699" y="5912"/>
                      <a:pt x="31591" y="5883"/>
                      <a:pt x="31498" y="5883"/>
                    </a:cubicBezTo>
                    <a:cubicBezTo>
                      <a:pt x="31063" y="5883"/>
                      <a:pt x="30916" y="6506"/>
                      <a:pt x="30486" y="6506"/>
                    </a:cubicBezTo>
                    <a:cubicBezTo>
                      <a:pt x="30423" y="6213"/>
                      <a:pt x="30381" y="5962"/>
                      <a:pt x="30318" y="5711"/>
                    </a:cubicBezTo>
                    <a:cubicBezTo>
                      <a:pt x="30925" y="5167"/>
                      <a:pt x="31950" y="5606"/>
                      <a:pt x="32473" y="4644"/>
                    </a:cubicBezTo>
                    <a:cubicBezTo>
                      <a:pt x="32181" y="4413"/>
                      <a:pt x="31888" y="4183"/>
                      <a:pt x="31574" y="3932"/>
                    </a:cubicBezTo>
                    <a:cubicBezTo>
                      <a:pt x="31448" y="3828"/>
                      <a:pt x="31197" y="3765"/>
                      <a:pt x="31155" y="3660"/>
                    </a:cubicBezTo>
                    <a:cubicBezTo>
                      <a:pt x="31113" y="3179"/>
                      <a:pt x="30674" y="3284"/>
                      <a:pt x="30402" y="3137"/>
                    </a:cubicBezTo>
                    <a:cubicBezTo>
                      <a:pt x="30444" y="2970"/>
                      <a:pt x="30548" y="2823"/>
                      <a:pt x="30507" y="2739"/>
                    </a:cubicBezTo>
                    <a:cubicBezTo>
                      <a:pt x="30423" y="2572"/>
                      <a:pt x="30297" y="2405"/>
                      <a:pt x="30151" y="2342"/>
                    </a:cubicBezTo>
                    <a:cubicBezTo>
                      <a:pt x="29356" y="2091"/>
                      <a:pt x="28603" y="1840"/>
                      <a:pt x="27807" y="1672"/>
                    </a:cubicBezTo>
                    <a:cubicBezTo>
                      <a:pt x="27750" y="1655"/>
                      <a:pt x="27689" y="1647"/>
                      <a:pt x="27627" y="1647"/>
                    </a:cubicBezTo>
                    <a:cubicBezTo>
                      <a:pt x="27463" y="1647"/>
                      <a:pt x="27290" y="1701"/>
                      <a:pt x="27138" y="1777"/>
                    </a:cubicBezTo>
                    <a:cubicBezTo>
                      <a:pt x="26636" y="2007"/>
                      <a:pt x="26155" y="2321"/>
                      <a:pt x="25799" y="2530"/>
                    </a:cubicBezTo>
                    <a:cubicBezTo>
                      <a:pt x="25479" y="2441"/>
                      <a:pt x="25250" y="2307"/>
                      <a:pt x="25060" y="2307"/>
                    </a:cubicBezTo>
                    <a:cubicBezTo>
                      <a:pt x="25026" y="2307"/>
                      <a:pt x="24993" y="2312"/>
                      <a:pt x="24962" y="2321"/>
                    </a:cubicBezTo>
                    <a:cubicBezTo>
                      <a:pt x="24648" y="2405"/>
                      <a:pt x="24355" y="2614"/>
                      <a:pt x="24062" y="2760"/>
                    </a:cubicBezTo>
                    <a:cubicBezTo>
                      <a:pt x="24041" y="3032"/>
                      <a:pt x="24020" y="3263"/>
                      <a:pt x="23999" y="3493"/>
                    </a:cubicBezTo>
                    <a:cubicBezTo>
                      <a:pt x="23769" y="3514"/>
                      <a:pt x="23539" y="3514"/>
                      <a:pt x="23372" y="3556"/>
                    </a:cubicBezTo>
                    <a:cubicBezTo>
                      <a:pt x="23016" y="4225"/>
                      <a:pt x="23686" y="4832"/>
                      <a:pt x="23476" y="5480"/>
                    </a:cubicBezTo>
                    <a:cubicBezTo>
                      <a:pt x="22786" y="4978"/>
                      <a:pt x="22995" y="3869"/>
                      <a:pt x="21970" y="3576"/>
                    </a:cubicBezTo>
                    <a:cubicBezTo>
                      <a:pt x="21949" y="3911"/>
                      <a:pt x="21907" y="4141"/>
                      <a:pt x="21886" y="4413"/>
                    </a:cubicBezTo>
                    <a:cubicBezTo>
                      <a:pt x="21826" y="4733"/>
                      <a:pt x="21728" y="4938"/>
                      <a:pt x="21374" y="4938"/>
                    </a:cubicBezTo>
                    <a:cubicBezTo>
                      <a:pt x="21357" y="4938"/>
                      <a:pt x="21339" y="4937"/>
                      <a:pt x="21321" y="4936"/>
                    </a:cubicBezTo>
                    <a:cubicBezTo>
                      <a:pt x="21300" y="4811"/>
                      <a:pt x="21279" y="4706"/>
                      <a:pt x="21237" y="4602"/>
                    </a:cubicBezTo>
                    <a:cubicBezTo>
                      <a:pt x="21148" y="3883"/>
                      <a:pt x="20826" y="3550"/>
                      <a:pt x="20233" y="3550"/>
                    </a:cubicBezTo>
                    <a:cubicBezTo>
                      <a:pt x="20136" y="3550"/>
                      <a:pt x="20031" y="3559"/>
                      <a:pt x="19919" y="3576"/>
                    </a:cubicBezTo>
                    <a:cubicBezTo>
                      <a:pt x="19292" y="3681"/>
                      <a:pt x="18664" y="3828"/>
                      <a:pt x="17890" y="3995"/>
                    </a:cubicBezTo>
                    <a:cubicBezTo>
                      <a:pt x="18057" y="3786"/>
                      <a:pt x="18162" y="3660"/>
                      <a:pt x="18204" y="3514"/>
                    </a:cubicBezTo>
                    <a:cubicBezTo>
                      <a:pt x="18308" y="3263"/>
                      <a:pt x="18455" y="2991"/>
                      <a:pt x="18455" y="2739"/>
                    </a:cubicBezTo>
                    <a:cubicBezTo>
                      <a:pt x="18455" y="2509"/>
                      <a:pt x="18287" y="2237"/>
                      <a:pt x="18162" y="2028"/>
                    </a:cubicBezTo>
                    <a:cubicBezTo>
                      <a:pt x="18036" y="1840"/>
                      <a:pt x="17848" y="1714"/>
                      <a:pt x="17660" y="1589"/>
                    </a:cubicBezTo>
                    <a:cubicBezTo>
                      <a:pt x="17555" y="1484"/>
                      <a:pt x="17408" y="1421"/>
                      <a:pt x="17304" y="1317"/>
                    </a:cubicBezTo>
                    <a:cubicBezTo>
                      <a:pt x="16404" y="480"/>
                      <a:pt x="15253" y="312"/>
                      <a:pt x="14165" y="19"/>
                    </a:cubicBezTo>
                    <a:cubicBezTo>
                      <a:pt x="14113" y="6"/>
                      <a:pt x="14060" y="1"/>
                      <a:pt x="140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83"/>
              <p:cNvSpPr/>
              <p:nvPr/>
            </p:nvSpPr>
            <p:spPr>
              <a:xfrm>
                <a:off x="5323025" y="2619750"/>
                <a:ext cx="591650" cy="521550"/>
              </a:xfrm>
              <a:custGeom>
                <a:avLst/>
                <a:gdLst/>
                <a:ahLst/>
                <a:cxnLst/>
                <a:rect l="l" t="t" r="r" b="b"/>
                <a:pathLst>
                  <a:path w="23666" h="20862" extrusionOk="0">
                    <a:moveTo>
                      <a:pt x="18204" y="0"/>
                    </a:moveTo>
                    <a:cubicBezTo>
                      <a:pt x="18120" y="0"/>
                      <a:pt x="18079" y="21"/>
                      <a:pt x="18016" y="21"/>
                    </a:cubicBezTo>
                    <a:cubicBezTo>
                      <a:pt x="17890" y="565"/>
                      <a:pt x="17744" y="1109"/>
                      <a:pt x="17597" y="1674"/>
                    </a:cubicBezTo>
                    <a:cubicBezTo>
                      <a:pt x="17430" y="2406"/>
                      <a:pt x="17263" y="3139"/>
                      <a:pt x="17032" y="3871"/>
                    </a:cubicBezTo>
                    <a:cubicBezTo>
                      <a:pt x="16957" y="4135"/>
                      <a:pt x="16754" y="4278"/>
                      <a:pt x="16553" y="4278"/>
                    </a:cubicBezTo>
                    <a:cubicBezTo>
                      <a:pt x="16420" y="4278"/>
                      <a:pt x="16288" y="4214"/>
                      <a:pt x="16195" y="4080"/>
                    </a:cubicBezTo>
                    <a:cubicBezTo>
                      <a:pt x="15882" y="3662"/>
                      <a:pt x="15442" y="3557"/>
                      <a:pt x="15045" y="3306"/>
                    </a:cubicBezTo>
                    <a:cubicBezTo>
                      <a:pt x="14647" y="3055"/>
                      <a:pt x="14333" y="2762"/>
                      <a:pt x="14082" y="2406"/>
                    </a:cubicBezTo>
                    <a:cubicBezTo>
                      <a:pt x="14333" y="1841"/>
                      <a:pt x="14605" y="1360"/>
                      <a:pt x="14940" y="670"/>
                    </a:cubicBezTo>
                    <a:cubicBezTo>
                      <a:pt x="14804" y="663"/>
                      <a:pt x="14686" y="659"/>
                      <a:pt x="14582" y="659"/>
                    </a:cubicBezTo>
                    <a:cubicBezTo>
                      <a:pt x="14349" y="659"/>
                      <a:pt x="14185" y="681"/>
                      <a:pt x="14040" y="753"/>
                    </a:cubicBezTo>
                    <a:cubicBezTo>
                      <a:pt x="13768" y="733"/>
                      <a:pt x="13454" y="753"/>
                      <a:pt x="13203" y="628"/>
                    </a:cubicBezTo>
                    <a:cubicBezTo>
                      <a:pt x="12988" y="488"/>
                      <a:pt x="12786" y="410"/>
                      <a:pt x="12596" y="410"/>
                    </a:cubicBezTo>
                    <a:cubicBezTo>
                      <a:pt x="12361" y="410"/>
                      <a:pt x="12145" y="529"/>
                      <a:pt x="11948" y="795"/>
                    </a:cubicBezTo>
                    <a:cubicBezTo>
                      <a:pt x="11718" y="649"/>
                      <a:pt x="11571" y="565"/>
                      <a:pt x="11299" y="419"/>
                    </a:cubicBezTo>
                    <a:lnTo>
                      <a:pt x="11299" y="419"/>
                    </a:lnTo>
                    <a:cubicBezTo>
                      <a:pt x="11320" y="753"/>
                      <a:pt x="11362" y="963"/>
                      <a:pt x="11111" y="1172"/>
                    </a:cubicBezTo>
                    <a:cubicBezTo>
                      <a:pt x="10755" y="1486"/>
                      <a:pt x="10525" y="1925"/>
                      <a:pt x="10149" y="2427"/>
                    </a:cubicBezTo>
                    <a:cubicBezTo>
                      <a:pt x="10073" y="2427"/>
                      <a:pt x="9984" y="2444"/>
                      <a:pt x="9888" y="2444"/>
                    </a:cubicBezTo>
                    <a:cubicBezTo>
                      <a:pt x="9743" y="2444"/>
                      <a:pt x="9579" y="2406"/>
                      <a:pt x="9416" y="2218"/>
                    </a:cubicBezTo>
                    <a:cubicBezTo>
                      <a:pt x="9269" y="2034"/>
                      <a:pt x="9100" y="1965"/>
                      <a:pt x="8909" y="1965"/>
                    </a:cubicBezTo>
                    <a:cubicBezTo>
                      <a:pt x="8775" y="1965"/>
                      <a:pt x="8630" y="1999"/>
                      <a:pt x="8475" y="2051"/>
                    </a:cubicBezTo>
                    <a:cubicBezTo>
                      <a:pt x="7972" y="2239"/>
                      <a:pt x="7700" y="2616"/>
                      <a:pt x="7387" y="2992"/>
                    </a:cubicBezTo>
                    <a:cubicBezTo>
                      <a:pt x="7177" y="3285"/>
                      <a:pt x="6884" y="3620"/>
                      <a:pt x="6592" y="3683"/>
                    </a:cubicBezTo>
                    <a:cubicBezTo>
                      <a:pt x="6068" y="3766"/>
                      <a:pt x="5943" y="4038"/>
                      <a:pt x="5775" y="4457"/>
                    </a:cubicBezTo>
                    <a:cubicBezTo>
                      <a:pt x="5545" y="5085"/>
                      <a:pt x="5148" y="5587"/>
                      <a:pt x="4353" y="5754"/>
                    </a:cubicBezTo>
                    <a:cubicBezTo>
                      <a:pt x="3265" y="5963"/>
                      <a:pt x="2198" y="6277"/>
                      <a:pt x="1235" y="6821"/>
                    </a:cubicBezTo>
                    <a:cubicBezTo>
                      <a:pt x="754" y="7072"/>
                      <a:pt x="503" y="7365"/>
                      <a:pt x="440" y="7951"/>
                    </a:cubicBezTo>
                    <a:cubicBezTo>
                      <a:pt x="398" y="8432"/>
                      <a:pt x="84" y="8914"/>
                      <a:pt x="314" y="9458"/>
                    </a:cubicBezTo>
                    <a:cubicBezTo>
                      <a:pt x="335" y="9520"/>
                      <a:pt x="314" y="9562"/>
                      <a:pt x="293" y="9625"/>
                    </a:cubicBezTo>
                    <a:cubicBezTo>
                      <a:pt x="1" y="10044"/>
                      <a:pt x="168" y="10483"/>
                      <a:pt x="210" y="10922"/>
                    </a:cubicBezTo>
                    <a:cubicBezTo>
                      <a:pt x="314" y="11738"/>
                      <a:pt x="398" y="12554"/>
                      <a:pt x="545" y="13349"/>
                    </a:cubicBezTo>
                    <a:cubicBezTo>
                      <a:pt x="691" y="14040"/>
                      <a:pt x="628" y="14668"/>
                      <a:pt x="210" y="15233"/>
                    </a:cubicBezTo>
                    <a:cubicBezTo>
                      <a:pt x="21" y="15505"/>
                      <a:pt x="84" y="15756"/>
                      <a:pt x="293" y="16028"/>
                    </a:cubicBezTo>
                    <a:cubicBezTo>
                      <a:pt x="523" y="16287"/>
                      <a:pt x="908" y="16458"/>
                      <a:pt x="1270" y="16458"/>
                    </a:cubicBezTo>
                    <a:cubicBezTo>
                      <a:pt x="1404" y="16458"/>
                      <a:pt x="1535" y="16434"/>
                      <a:pt x="1654" y="16383"/>
                    </a:cubicBezTo>
                    <a:cubicBezTo>
                      <a:pt x="1967" y="16279"/>
                      <a:pt x="2260" y="16111"/>
                      <a:pt x="2574" y="15965"/>
                    </a:cubicBezTo>
                    <a:cubicBezTo>
                      <a:pt x="2934" y="15828"/>
                      <a:pt x="3294" y="15592"/>
                      <a:pt x="3700" y="15592"/>
                    </a:cubicBezTo>
                    <a:cubicBezTo>
                      <a:pt x="3790" y="15592"/>
                      <a:pt x="3882" y="15604"/>
                      <a:pt x="3976" y="15630"/>
                    </a:cubicBezTo>
                    <a:cubicBezTo>
                      <a:pt x="4122" y="15673"/>
                      <a:pt x="4262" y="15692"/>
                      <a:pt x="4397" y="15692"/>
                    </a:cubicBezTo>
                    <a:cubicBezTo>
                      <a:pt x="4859" y="15692"/>
                      <a:pt x="5261" y="15466"/>
                      <a:pt x="5650" y="15191"/>
                    </a:cubicBezTo>
                    <a:cubicBezTo>
                      <a:pt x="6118" y="14840"/>
                      <a:pt x="6586" y="14580"/>
                      <a:pt x="7172" y="14580"/>
                    </a:cubicBezTo>
                    <a:cubicBezTo>
                      <a:pt x="7215" y="14580"/>
                      <a:pt x="7259" y="14581"/>
                      <a:pt x="7303" y="14584"/>
                    </a:cubicBezTo>
                    <a:cubicBezTo>
                      <a:pt x="7491" y="14584"/>
                      <a:pt x="7700" y="14500"/>
                      <a:pt x="7910" y="14458"/>
                    </a:cubicBezTo>
                    <a:cubicBezTo>
                      <a:pt x="8224" y="14375"/>
                      <a:pt x="8496" y="14270"/>
                      <a:pt x="8809" y="14249"/>
                    </a:cubicBezTo>
                    <a:cubicBezTo>
                      <a:pt x="8931" y="14236"/>
                      <a:pt x="9051" y="14229"/>
                      <a:pt x="9168" y="14229"/>
                    </a:cubicBezTo>
                    <a:cubicBezTo>
                      <a:pt x="9615" y="14229"/>
                      <a:pt x="10036" y="14327"/>
                      <a:pt x="10483" y="14542"/>
                    </a:cubicBezTo>
                    <a:cubicBezTo>
                      <a:pt x="10965" y="14751"/>
                      <a:pt x="11299" y="14898"/>
                      <a:pt x="11425" y="15421"/>
                    </a:cubicBezTo>
                    <a:cubicBezTo>
                      <a:pt x="11529" y="15860"/>
                      <a:pt x="11718" y="16279"/>
                      <a:pt x="11885" y="16781"/>
                    </a:cubicBezTo>
                    <a:cubicBezTo>
                      <a:pt x="12241" y="16467"/>
                      <a:pt x="12576" y="16216"/>
                      <a:pt x="13057" y="15839"/>
                    </a:cubicBezTo>
                    <a:lnTo>
                      <a:pt x="13057" y="15839"/>
                    </a:lnTo>
                    <a:cubicBezTo>
                      <a:pt x="12973" y="16174"/>
                      <a:pt x="12952" y="16362"/>
                      <a:pt x="12890" y="16530"/>
                    </a:cubicBezTo>
                    <a:cubicBezTo>
                      <a:pt x="12827" y="16697"/>
                      <a:pt x="12743" y="16886"/>
                      <a:pt x="12638" y="17158"/>
                    </a:cubicBezTo>
                    <a:cubicBezTo>
                      <a:pt x="12890" y="17116"/>
                      <a:pt x="13036" y="17116"/>
                      <a:pt x="13182" y="17095"/>
                    </a:cubicBezTo>
                    <a:cubicBezTo>
                      <a:pt x="13685" y="17890"/>
                      <a:pt x="13664" y="17890"/>
                      <a:pt x="13726" y="18790"/>
                    </a:cubicBezTo>
                    <a:cubicBezTo>
                      <a:pt x="13789" y="19250"/>
                      <a:pt x="13915" y="19710"/>
                      <a:pt x="14459" y="19899"/>
                    </a:cubicBezTo>
                    <a:cubicBezTo>
                      <a:pt x="14710" y="19982"/>
                      <a:pt x="14961" y="20108"/>
                      <a:pt x="15149" y="20254"/>
                    </a:cubicBezTo>
                    <a:cubicBezTo>
                      <a:pt x="15314" y="20398"/>
                      <a:pt x="15473" y="20466"/>
                      <a:pt x="15632" y="20466"/>
                    </a:cubicBezTo>
                    <a:cubicBezTo>
                      <a:pt x="15797" y="20466"/>
                      <a:pt x="15962" y="20393"/>
                      <a:pt x="16133" y="20254"/>
                    </a:cubicBezTo>
                    <a:cubicBezTo>
                      <a:pt x="16216" y="20192"/>
                      <a:pt x="16384" y="20192"/>
                      <a:pt x="16447" y="20150"/>
                    </a:cubicBezTo>
                    <a:cubicBezTo>
                      <a:pt x="16719" y="20422"/>
                      <a:pt x="16928" y="20631"/>
                      <a:pt x="17137" y="20861"/>
                    </a:cubicBezTo>
                    <a:cubicBezTo>
                      <a:pt x="17897" y="20327"/>
                      <a:pt x="18596" y="19793"/>
                      <a:pt x="19531" y="19793"/>
                    </a:cubicBezTo>
                    <a:cubicBezTo>
                      <a:pt x="19549" y="19793"/>
                      <a:pt x="19567" y="19794"/>
                      <a:pt x="19585" y="19794"/>
                    </a:cubicBezTo>
                    <a:cubicBezTo>
                      <a:pt x="19857" y="18371"/>
                      <a:pt x="20694" y="17262"/>
                      <a:pt x="21426" y="16132"/>
                    </a:cubicBezTo>
                    <a:cubicBezTo>
                      <a:pt x="21887" y="15400"/>
                      <a:pt x="22577" y="14814"/>
                      <a:pt x="22807" y="13914"/>
                    </a:cubicBezTo>
                    <a:cubicBezTo>
                      <a:pt x="23037" y="13015"/>
                      <a:pt x="23540" y="12199"/>
                      <a:pt x="23309" y="11236"/>
                    </a:cubicBezTo>
                    <a:cubicBezTo>
                      <a:pt x="23289" y="11111"/>
                      <a:pt x="23289" y="10943"/>
                      <a:pt x="23330" y="10839"/>
                    </a:cubicBezTo>
                    <a:cubicBezTo>
                      <a:pt x="23665" y="10148"/>
                      <a:pt x="23519" y="9583"/>
                      <a:pt x="22933" y="9060"/>
                    </a:cubicBezTo>
                    <a:cubicBezTo>
                      <a:pt x="22410" y="8600"/>
                      <a:pt x="22452" y="7700"/>
                      <a:pt x="21740" y="7323"/>
                    </a:cubicBezTo>
                    <a:cubicBezTo>
                      <a:pt x="21677" y="7282"/>
                      <a:pt x="21677" y="7135"/>
                      <a:pt x="21657" y="7031"/>
                    </a:cubicBezTo>
                    <a:cubicBezTo>
                      <a:pt x="21552" y="6424"/>
                      <a:pt x="21238" y="5963"/>
                      <a:pt x="20715" y="5650"/>
                    </a:cubicBezTo>
                    <a:cubicBezTo>
                      <a:pt x="20255" y="5378"/>
                      <a:pt x="20087" y="4959"/>
                      <a:pt x="20004" y="4457"/>
                    </a:cubicBezTo>
                    <a:cubicBezTo>
                      <a:pt x="19899" y="3808"/>
                      <a:pt x="19752" y="3181"/>
                      <a:pt x="19627" y="2532"/>
                    </a:cubicBezTo>
                    <a:cubicBezTo>
                      <a:pt x="19627" y="2427"/>
                      <a:pt x="19564" y="2323"/>
                      <a:pt x="19480" y="2260"/>
                    </a:cubicBezTo>
                    <a:cubicBezTo>
                      <a:pt x="18832" y="1925"/>
                      <a:pt x="18811" y="1277"/>
                      <a:pt x="18623" y="670"/>
                    </a:cubicBezTo>
                    <a:cubicBezTo>
                      <a:pt x="18539" y="440"/>
                      <a:pt x="18330" y="230"/>
                      <a:pt x="182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83"/>
              <p:cNvSpPr/>
              <p:nvPr/>
            </p:nvSpPr>
            <p:spPr>
              <a:xfrm>
                <a:off x="2273925" y="828625"/>
                <a:ext cx="268900" cy="251800"/>
              </a:xfrm>
              <a:custGeom>
                <a:avLst/>
                <a:gdLst/>
                <a:ahLst/>
                <a:cxnLst/>
                <a:rect l="l" t="t" r="r" b="b"/>
                <a:pathLst>
                  <a:path w="10756" h="10072" extrusionOk="0">
                    <a:moveTo>
                      <a:pt x="3520" y="0"/>
                    </a:moveTo>
                    <a:cubicBezTo>
                      <a:pt x="3211" y="0"/>
                      <a:pt x="2898" y="56"/>
                      <a:pt x="2595" y="107"/>
                    </a:cubicBezTo>
                    <a:cubicBezTo>
                      <a:pt x="2491" y="400"/>
                      <a:pt x="2449" y="672"/>
                      <a:pt x="2281" y="861"/>
                    </a:cubicBezTo>
                    <a:cubicBezTo>
                      <a:pt x="1863" y="1342"/>
                      <a:pt x="1465" y="1865"/>
                      <a:pt x="942" y="2200"/>
                    </a:cubicBezTo>
                    <a:cubicBezTo>
                      <a:pt x="210" y="2660"/>
                      <a:pt x="1" y="3246"/>
                      <a:pt x="273" y="4062"/>
                    </a:cubicBezTo>
                    <a:cubicBezTo>
                      <a:pt x="294" y="4104"/>
                      <a:pt x="315" y="4187"/>
                      <a:pt x="357" y="4271"/>
                    </a:cubicBezTo>
                    <a:cubicBezTo>
                      <a:pt x="631" y="4343"/>
                      <a:pt x="858" y="4380"/>
                      <a:pt x="1060" y="4380"/>
                    </a:cubicBezTo>
                    <a:cubicBezTo>
                      <a:pt x="1504" y="4380"/>
                      <a:pt x="1822" y="4199"/>
                      <a:pt x="2240" y="3811"/>
                    </a:cubicBezTo>
                    <a:cubicBezTo>
                      <a:pt x="2401" y="3650"/>
                      <a:pt x="2562" y="3401"/>
                      <a:pt x="2838" y="3401"/>
                    </a:cubicBezTo>
                    <a:cubicBezTo>
                      <a:pt x="2921" y="3401"/>
                      <a:pt x="3013" y="3423"/>
                      <a:pt x="3118" y="3476"/>
                    </a:cubicBezTo>
                    <a:cubicBezTo>
                      <a:pt x="2909" y="3706"/>
                      <a:pt x="2616" y="3895"/>
                      <a:pt x="2574" y="4125"/>
                    </a:cubicBezTo>
                    <a:cubicBezTo>
                      <a:pt x="2512" y="4376"/>
                      <a:pt x="2679" y="4648"/>
                      <a:pt x="2721" y="4857"/>
                    </a:cubicBezTo>
                    <a:cubicBezTo>
                      <a:pt x="2616" y="4962"/>
                      <a:pt x="2553" y="5066"/>
                      <a:pt x="2470" y="5171"/>
                    </a:cubicBezTo>
                    <a:cubicBezTo>
                      <a:pt x="2093" y="5631"/>
                      <a:pt x="2135" y="5861"/>
                      <a:pt x="2658" y="6071"/>
                    </a:cubicBezTo>
                    <a:cubicBezTo>
                      <a:pt x="2993" y="6196"/>
                      <a:pt x="3349" y="6280"/>
                      <a:pt x="3725" y="6322"/>
                    </a:cubicBezTo>
                    <a:cubicBezTo>
                      <a:pt x="4081" y="6384"/>
                      <a:pt x="4374" y="6510"/>
                      <a:pt x="4541" y="6991"/>
                    </a:cubicBezTo>
                    <a:cubicBezTo>
                      <a:pt x="4472" y="6981"/>
                      <a:pt x="4406" y="6978"/>
                      <a:pt x="4344" y="6978"/>
                    </a:cubicBezTo>
                    <a:cubicBezTo>
                      <a:pt x="4258" y="6978"/>
                      <a:pt x="4180" y="6984"/>
                      <a:pt x="4110" y="6984"/>
                    </a:cubicBezTo>
                    <a:cubicBezTo>
                      <a:pt x="4016" y="6984"/>
                      <a:pt x="3936" y="6974"/>
                      <a:pt x="3872" y="6928"/>
                    </a:cubicBezTo>
                    <a:cubicBezTo>
                      <a:pt x="3589" y="6693"/>
                      <a:pt x="3260" y="6681"/>
                      <a:pt x="2927" y="6681"/>
                    </a:cubicBezTo>
                    <a:cubicBezTo>
                      <a:pt x="2890" y="6681"/>
                      <a:pt x="2853" y="6681"/>
                      <a:pt x="2816" y="6681"/>
                    </a:cubicBezTo>
                    <a:cubicBezTo>
                      <a:pt x="2742" y="6681"/>
                      <a:pt x="2669" y="6681"/>
                      <a:pt x="2595" y="6677"/>
                    </a:cubicBezTo>
                    <a:cubicBezTo>
                      <a:pt x="2281" y="6677"/>
                      <a:pt x="1989" y="6740"/>
                      <a:pt x="1926" y="7096"/>
                    </a:cubicBezTo>
                    <a:cubicBezTo>
                      <a:pt x="1842" y="7410"/>
                      <a:pt x="1779" y="7765"/>
                      <a:pt x="2156" y="7996"/>
                    </a:cubicBezTo>
                    <a:cubicBezTo>
                      <a:pt x="2386" y="8142"/>
                      <a:pt x="2595" y="8289"/>
                      <a:pt x="2825" y="8456"/>
                    </a:cubicBezTo>
                    <a:lnTo>
                      <a:pt x="2825" y="8812"/>
                    </a:lnTo>
                    <a:cubicBezTo>
                      <a:pt x="2825" y="9460"/>
                      <a:pt x="2888" y="9544"/>
                      <a:pt x="3537" y="9607"/>
                    </a:cubicBezTo>
                    <a:cubicBezTo>
                      <a:pt x="3809" y="9617"/>
                      <a:pt x="4091" y="9669"/>
                      <a:pt x="4369" y="9669"/>
                    </a:cubicBezTo>
                    <a:cubicBezTo>
                      <a:pt x="4646" y="9669"/>
                      <a:pt x="4918" y="9617"/>
                      <a:pt x="5169" y="9418"/>
                    </a:cubicBezTo>
                    <a:cubicBezTo>
                      <a:pt x="5221" y="9377"/>
                      <a:pt x="5300" y="9371"/>
                      <a:pt x="5383" y="9371"/>
                    </a:cubicBezTo>
                    <a:cubicBezTo>
                      <a:pt x="5411" y="9371"/>
                      <a:pt x="5440" y="9372"/>
                      <a:pt x="5468" y="9372"/>
                    </a:cubicBezTo>
                    <a:cubicBezTo>
                      <a:pt x="5525" y="9372"/>
                      <a:pt x="5580" y="9370"/>
                      <a:pt x="5629" y="9356"/>
                    </a:cubicBezTo>
                    <a:cubicBezTo>
                      <a:pt x="5901" y="9314"/>
                      <a:pt x="6131" y="9251"/>
                      <a:pt x="6445" y="9188"/>
                    </a:cubicBezTo>
                    <a:cubicBezTo>
                      <a:pt x="6571" y="9356"/>
                      <a:pt x="6696" y="9565"/>
                      <a:pt x="6864" y="9774"/>
                    </a:cubicBezTo>
                    <a:cubicBezTo>
                      <a:pt x="7157" y="9858"/>
                      <a:pt x="7429" y="10025"/>
                      <a:pt x="7701" y="10046"/>
                    </a:cubicBezTo>
                    <a:cubicBezTo>
                      <a:pt x="7844" y="10062"/>
                      <a:pt x="7964" y="10072"/>
                      <a:pt x="8064" y="10072"/>
                    </a:cubicBezTo>
                    <a:cubicBezTo>
                      <a:pt x="8487" y="10072"/>
                      <a:pt x="8562" y="9894"/>
                      <a:pt x="8663" y="9251"/>
                    </a:cubicBezTo>
                    <a:cubicBezTo>
                      <a:pt x="8684" y="9209"/>
                      <a:pt x="8747" y="9188"/>
                      <a:pt x="8789" y="9105"/>
                    </a:cubicBezTo>
                    <a:cubicBezTo>
                      <a:pt x="8977" y="9146"/>
                      <a:pt x="9186" y="9209"/>
                      <a:pt x="9375" y="9230"/>
                    </a:cubicBezTo>
                    <a:cubicBezTo>
                      <a:pt x="9626" y="8812"/>
                      <a:pt x="9563" y="8477"/>
                      <a:pt x="9354" y="8142"/>
                    </a:cubicBezTo>
                    <a:cubicBezTo>
                      <a:pt x="8956" y="7514"/>
                      <a:pt x="8538" y="6887"/>
                      <a:pt x="9082" y="6112"/>
                    </a:cubicBezTo>
                    <a:cubicBezTo>
                      <a:pt x="9186" y="6008"/>
                      <a:pt x="9103" y="5799"/>
                      <a:pt x="9165" y="5652"/>
                    </a:cubicBezTo>
                    <a:cubicBezTo>
                      <a:pt x="9375" y="5024"/>
                      <a:pt x="9479" y="4334"/>
                      <a:pt x="10212" y="3999"/>
                    </a:cubicBezTo>
                    <a:cubicBezTo>
                      <a:pt x="10421" y="3895"/>
                      <a:pt x="10546" y="3560"/>
                      <a:pt x="10756" y="3246"/>
                    </a:cubicBezTo>
                    <a:cubicBezTo>
                      <a:pt x="10432" y="3123"/>
                      <a:pt x="10177" y="2807"/>
                      <a:pt x="9940" y="2807"/>
                    </a:cubicBezTo>
                    <a:cubicBezTo>
                      <a:pt x="9854" y="2807"/>
                      <a:pt x="9771" y="2848"/>
                      <a:pt x="9688" y="2953"/>
                    </a:cubicBezTo>
                    <a:cubicBezTo>
                      <a:pt x="9375" y="3351"/>
                      <a:pt x="8956" y="3371"/>
                      <a:pt x="8559" y="3476"/>
                    </a:cubicBezTo>
                    <a:cubicBezTo>
                      <a:pt x="8370" y="3915"/>
                      <a:pt x="8161" y="4334"/>
                      <a:pt x="7931" y="4899"/>
                    </a:cubicBezTo>
                    <a:cubicBezTo>
                      <a:pt x="7847" y="4418"/>
                      <a:pt x="7784" y="4083"/>
                      <a:pt x="7701" y="3706"/>
                    </a:cubicBezTo>
                    <a:cubicBezTo>
                      <a:pt x="7387" y="3895"/>
                      <a:pt x="7178" y="4020"/>
                      <a:pt x="6801" y="4271"/>
                    </a:cubicBezTo>
                    <a:cubicBezTo>
                      <a:pt x="6968" y="3455"/>
                      <a:pt x="6487" y="3246"/>
                      <a:pt x="6027" y="3120"/>
                    </a:cubicBezTo>
                    <a:cubicBezTo>
                      <a:pt x="5943" y="2765"/>
                      <a:pt x="5818" y="2493"/>
                      <a:pt x="5838" y="2200"/>
                    </a:cubicBezTo>
                    <a:cubicBezTo>
                      <a:pt x="5859" y="1384"/>
                      <a:pt x="5797" y="714"/>
                      <a:pt x="4813" y="547"/>
                    </a:cubicBezTo>
                    <a:cubicBezTo>
                      <a:pt x="4792" y="547"/>
                      <a:pt x="4792" y="526"/>
                      <a:pt x="4771" y="505"/>
                    </a:cubicBezTo>
                    <a:cubicBezTo>
                      <a:pt x="4391" y="112"/>
                      <a:pt x="3960" y="0"/>
                      <a:pt x="35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83"/>
              <p:cNvSpPr/>
              <p:nvPr/>
            </p:nvSpPr>
            <p:spPr>
              <a:xfrm>
                <a:off x="5610200" y="2454550"/>
                <a:ext cx="286150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1446" h="6226" extrusionOk="0">
                    <a:moveTo>
                      <a:pt x="1011" y="1"/>
                    </a:moveTo>
                    <a:cubicBezTo>
                      <a:pt x="676" y="1"/>
                      <a:pt x="372" y="199"/>
                      <a:pt x="1" y="457"/>
                    </a:cubicBezTo>
                    <a:cubicBezTo>
                      <a:pt x="356" y="791"/>
                      <a:pt x="670" y="1105"/>
                      <a:pt x="1026" y="1419"/>
                    </a:cubicBezTo>
                    <a:cubicBezTo>
                      <a:pt x="733" y="1754"/>
                      <a:pt x="942" y="2005"/>
                      <a:pt x="1256" y="2256"/>
                    </a:cubicBezTo>
                    <a:cubicBezTo>
                      <a:pt x="1409" y="2256"/>
                      <a:pt x="1591" y="2219"/>
                      <a:pt x="1763" y="2219"/>
                    </a:cubicBezTo>
                    <a:cubicBezTo>
                      <a:pt x="1849" y="2219"/>
                      <a:pt x="1933" y="2228"/>
                      <a:pt x="2009" y="2256"/>
                    </a:cubicBezTo>
                    <a:cubicBezTo>
                      <a:pt x="2595" y="2444"/>
                      <a:pt x="3160" y="2675"/>
                      <a:pt x="3746" y="2947"/>
                    </a:cubicBezTo>
                    <a:cubicBezTo>
                      <a:pt x="4332" y="3198"/>
                      <a:pt x="4499" y="3846"/>
                      <a:pt x="4185" y="4432"/>
                    </a:cubicBezTo>
                    <a:cubicBezTo>
                      <a:pt x="4123" y="4537"/>
                      <a:pt x="4123" y="4683"/>
                      <a:pt x="4102" y="4892"/>
                    </a:cubicBezTo>
                    <a:cubicBezTo>
                      <a:pt x="4290" y="4892"/>
                      <a:pt x="4468" y="4882"/>
                      <a:pt x="4635" y="4882"/>
                    </a:cubicBezTo>
                    <a:cubicBezTo>
                      <a:pt x="4803" y="4882"/>
                      <a:pt x="4960" y="4892"/>
                      <a:pt x="5106" y="4934"/>
                    </a:cubicBezTo>
                    <a:cubicBezTo>
                      <a:pt x="5420" y="4997"/>
                      <a:pt x="5650" y="5311"/>
                      <a:pt x="5964" y="5416"/>
                    </a:cubicBezTo>
                    <a:cubicBezTo>
                      <a:pt x="6176" y="5486"/>
                      <a:pt x="6427" y="5538"/>
                      <a:pt x="6664" y="5538"/>
                    </a:cubicBezTo>
                    <a:cubicBezTo>
                      <a:pt x="6778" y="5538"/>
                      <a:pt x="6888" y="5526"/>
                      <a:pt x="6989" y="5499"/>
                    </a:cubicBezTo>
                    <a:cubicBezTo>
                      <a:pt x="7157" y="5478"/>
                      <a:pt x="7303" y="5164"/>
                      <a:pt x="7449" y="4955"/>
                    </a:cubicBezTo>
                    <a:cubicBezTo>
                      <a:pt x="7629" y="4707"/>
                      <a:pt x="7854" y="4568"/>
                      <a:pt x="8100" y="4568"/>
                    </a:cubicBezTo>
                    <a:cubicBezTo>
                      <a:pt x="8227" y="4568"/>
                      <a:pt x="8360" y="4605"/>
                      <a:pt x="8496" y="4683"/>
                    </a:cubicBezTo>
                    <a:cubicBezTo>
                      <a:pt x="8768" y="4851"/>
                      <a:pt x="9040" y="5039"/>
                      <a:pt x="9207" y="5290"/>
                    </a:cubicBezTo>
                    <a:cubicBezTo>
                      <a:pt x="9635" y="5974"/>
                      <a:pt x="10202" y="6225"/>
                      <a:pt x="10933" y="6225"/>
                    </a:cubicBezTo>
                    <a:cubicBezTo>
                      <a:pt x="11096" y="6225"/>
                      <a:pt x="11267" y="6213"/>
                      <a:pt x="11446" y="6190"/>
                    </a:cubicBezTo>
                    <a:cubicBezTo>
                      <a:pt x="11404" y="5981"/>
                      <a:pt x="11383" y="5709"/>
                      <a:pt x="11299" y="5688"/>
                    </a:cubicBezTo>
                    <a:cubicBezTo>
                      <a:pt x="10776" y="5520"/>
                      <a:pt x="10504" y="5039"/>
                      <a:pt x="10149" y="4683"/>
                    </a:cubicBezTo>
                    <a:cubicBezTo>
                      <a:pt x="9772" y="4348"/>
                      <a:pt x="9751" y="4056"/>
                      <a:pt x="10023" y="3721"/>
                    </a:cubicBezTo>
                    <a:cubicBezTo>
                      <a:pt x="9500" y="3260"/>
                      <a:pt x="8998" y="2779"/>
                      <a:pt x="8370" y="2340"/>
                    </a:cubicBezTo>
                    <a:cubicBezTo>
                      <a:pt x="8307" y="2277"/>
                      <a:pt x="8245" y="2256"/>
                      <a:pt x="8161" y="2235"/>
                    </a:cubicBezTo>
                    <a:cubicBezTo>
                      <a:pt x="7010" y="1817"/>
                      <a:pt x="5838" y="1419"/>
                      <a:pt x="4729" y="917"/>
                    </a:cubicBezTo>
                    <a:cubicBezTo>
                      <a:pt x="4507" y="824"/>
                      <a:pt x="4312" y="780"/>
                      <a:pt x="4134" y="780"/>
                    </a:cubicBezTo>
                    <a:cubicBezTo>
                      <a:pt x="3792" y="780"/>
                      <a:pt x="3512" y="942"/>
                      <a:pt x="3223" y="1231"/>
                    </a:cubicBezTo>
                    <a:cubicBezTo>
                      <a:pt x="3181" y="1273"/>
                      <a:pt x="3139" y="1294"/>
                      <a:pt x="3076" y="1315"/>
                    </a:cubicBezTo>
                    <a:cubicBezTo>
                      <a:pt x="2824" y="1517"/>
                      <a:pt x="2622" y="1621"/>
                      <a:pt x="2467" y="1621"/>
                    </a:cubicBezTo>
                    <a:cubicBezTo>
                      <a:pt x="2237" y="1621"/>
                      <a:pt x="2110" y="1392"/>
                      <a:pt x="2072" y="917"/>
                    </a:cubicBezTo>
                    <a:cubicBezTo>
                      <a:pt x="2030" y="499"/>
                      <a:pt x="1863" y="331"/>
                      <a:pt x="1507" y="143"/>
                    </a:cubicBezTo>
                    <a:cubicBezTo>
                      <a:pt x="1328" y="43"/>
                      <a:pt x="1166" y="1"/>
                      <a:pt x="10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83"/>
              <p:cNvSpPr/>
              <p:nvPr/>
            </p:nvSpPr>
            <p:spPr>
              <a:xfrm>
                <a:off x="5533825" y="1615400"/>
                <a:ext cx="175275" cy="316025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12641" extrusionOk="0">
                    <a:moveTo>
                      <a:pt x="4248" y="1"/>
                    </a:moveTo>
                    <a:lnTo>
                      <a:pt x="4248" y="1"/>
                    </a:lnTo>
                    <a:cubicBezTo>
                      <a:pt x="4269" y="336"/>
                      <a:pt x="4248" y="545"/>
                      <a:pt x="4332" y="733"/>
                    </a:cubicBezTo>
                    <a:cubicBezTo>
                      <a:pt x="4562" y="1298"/>
                      <a:pt x="4604" y="1842"/>
                      <a:pt x="4144" y="2344"/>
                    </a:cubicBezTo>
                    <a:cubicBezTo>
                      <a:pt x="4018" y="2512"/>
                      <a:pt x="3997" y="2721"/>
                      <a:pt x="3893" y="2951"/>
                    </a:cubicBezTo>
                    <a:cubicBezTo>
                      <a:pt x="4144" y="3265"/>
                      <a:pt x="4395" y="3579"/>
                      <a:pt x="4604" y="3830"/>
                    </a:cubicBezTo>
                    <a:cubicBezTo>
                      <a:pt x="4625" y="4353"/>
                      <a:pt x="4541" y="4918"/>
                      <a:pt x="4667" y="5378"/>
                    </a:cubicBezTo>
                    <a:cubicBezTo>
                      <a:pt x="4939" y="6194"/>
                      <a:pt x="4541" y="6822"/>
                      <a:pt x="4227" y="7471"/>
                    </a:cubicBezTo>
                    <a:cubicBezTo>
                      <a:pt x="4206" y="7554"/>
                      <a:pt x="4081" y="7659"/>
                      <a:pt x="3997" y="7659"/>
                    </a:cubicBezTo>
                    <a:cubicBezTo>
                      <a:pt x="3943" y="7650"/>
                      <a:pt x="3892" y="7646"/>
                      <a:pt x="3844" y="7646"/>
                    </a:cubicBezTo>
                    <a:cubicBezTo>
                      <a:pt x="3436" y="7646"/>
                      <a:pt x="3281" y="7954"/>
                      <a:pt x="3244" y="8328"/>
                    </a:cubicBezTo>
                    <a:cubicBezTo>
                      <a:pt x="3160" y="8747"/>
                      <a:pt x="2930" y="8914"/>
                      <a:pt x="2533" y="8956"/>
                    </a:cubicBezTo>
                    <a:cubicBezTo>
                      <a:pt x="2240" y="8998"/>
                      <a:pt x="1842" y="8956"/>
                      <a:pt x="1696" y="9124"/>
                    </a:cubicBezTo>
                    <a:cubicBezTo>
                      <a:pt x="1173" y="9668"/>
                      <a:pt x="691" y="10274"/>
                      <a:pt x="273" y="10902"/>
                    </a:cubicBezTo>
                    <a:cubicBezTo>
                      <a:pt x="1" y="11321"/>
                      <a:pt x="482" y="11676"/>
                      <a:pt x="566" y="12074"/>
                    </a:cubicBezTo>
                    <a:cubicBezTo>
                      <a:pt x="587" y="12095"/>
                      <a:pt x="587" y="12137"/>
                      <a:pt x="587" y="12158"/>
                    </a:cubicBezTo>
                    <a:cubicBezTo>
                      <a:pt x="640" y="12407"/>
                      <a:pt x="739" y="12641"/>
                      <a:pt x="960" y="12641"/>
                    </a:cubicBezTo>
                    <a:cubicBezTo>
                      <a:pt x="999" y="12641"/>
                      <a:pt x="1042" y="12633"/>
                      <a:pt x="1089" y="12618"/>
                    </a:cubicBezTo>
                    <a:cubicBezTo>
                      <a:pt x="1277" y="12576"/>
                      <a:pt x="1424" y="12283"/>
                      <a:pt x="1507" y="12053"/>
                    </a:cubicBezTo>
                    <a:cubicBezTo>
                      <a:pt x="1612" y="11760"/>
                      <a:pt x="1591" y="11425"/>
                      <a:pt x="1612" y="11216"/>
                    </a:cubicBezTo>
                    <a:cubicBezTo>
                      <a:pt x="1905" y="11090"/>
                      <a:pt x="2114" y="11007"/>
                      <a:pt x="2323" y="10923"/>
                    </a:cubicBezTo>
                    <a:cubicBezTo>
                      <a:pt x="2597" y="10827"/>
                      <a:pt x="2821" y="10508"/>
                      <a:pt x="3147" y="10508"/>
                    </a:cubicBezTo>
                    <a:cubicBezTo>
                      <a:pt x="3245" y="10508"/>
                      <a:pt x="3353" y="10537"/>
                      <a:pt x="3474" y="10609"/>
                    </a:cubicBezTo>
                    <a:cubicBezTo>
                      <a:pt x="3483" y="10616"/>
                      <a:pt x="3494" y="10619"/>
                      <a:pt x="3506" y="10619"/>
                    </a:cubicBezTo>
                    <a:cubicBezTo>
                      <a:pt x="3602" y="10619"/>
                      <a:pt x="3781" y="10409"/>
                      <a:pt x="3893" y="10316"/>
                    </a:cubicBezTo>
                    <a:cubicBezTo>
                      <a:pt x="4123" y="10107"/>
                      <a:pt x="4311" y="9856"/>
                      <a:pt x="4562" y="9730"/>
                    </a:cubicBezTo>
                    <a:cubicBezTo>
                      <a:pt x="4960" y="9521"/>
                      <a:pt x="5399" y="9417"/>
                      <a:pt x="5818" y="9249"/>
                    </a:cubicBezTo>
                    <a:cubicBezTo>
                      <a:pt x="6131" y="9124"/>
                      <a:pt x="6278" y="8852"/>
                      <a:pt x="6173" y="8538"/>
                    </a:cubicBezTo>
                    <a:cubicBezTo>
                      <a:pt x="5880" y="7743"/>
                      <a:pt x="5776" y="6927"/>
                      <a:pt x="6110" y="6090"/>
                    </a:cubicBezTo>
                    <a:cubicBezTo>
                      <a:pt x="6131" y="5964"/>
                      <a:pt x="6110" y="5755"/>
                      <a:pt x="6069" y="5608"/>
                    </a:cubicBezTo>
                    <a:cubicBezTo>
                      <a:pt x="5901" y="5190"/>
                      <a:pt x="5713" y="4751"/>
                      <a:pt x="5483" y="4353"/>
                    </a:cubicBezTo>
                    <a:cubicBezTo>
                      <a:pt x="5190" y="3872"/>
                      <a:pt x="4834" y="3453"/>
                      <a:pt x="4771" y="2763"/>
                    </a:cubicBezTo>
                    <a:cubicBezTo>
                      <a:pt x="4981" y="2763"/>
                      <a:pt x="5190" y="2763"/>
                      <a:pt x="5378" y="2826"/>
                    </a:cubicBezTo>
                    <a:cubicBezTo>
                      <a:pt x="5594" y="2909"/>
                      <a:pt x="5721" y="2959"/>
                      <a:pt x="5817" y="2959"/>
                    </a:cubicBezTo>
                    <a:cubicBezTo>
                      <a:pt x="5962" y="2959"/>
                      <a:pt x="6034" y="2844"/>
                      <a:pt x="6236" y="2554"/>
                    </a:cubicBezTo>
                    <a:cubicBezTo>
                      <a:pt x="6299" y="2470"/>
                      <a:pt x="6382" y="2407"/>
                      <a:pt x="6445" y="2344"/>
                    </a:cubicBezTo>
                    <a:cubicBezTo>
                      <a:pt x="7010" y="2093"/>
                      <a:pt x="6968" y="1633"/>
                      <a:pt x="6822" y="1152"/>
                    </a:cubicBezTo>
                    <a:cubicBezTo>
                      <a:pt x="6719" y="1118"/>
                      <a:pt x="6631" y="1083"/>
                      <a:pt x="6545" y="1083"/>
                    </a:cubicBezTo>
                    <a:cubicBezTo>
                      <a:pt x="6525" y="1083"/>
                      <a:pt x="6506" y="1085"/>
                      <a:pt x="6487" y="1089"/>
                    </a:cubicBezTo>
                    <a:cubicBezTo>
                      <a:pt x="6390" y="1107"/>
                      <a:pt x="6296" y="1116"/>
                      <a:pt x="6207" y="1116"/>
                    </a:cubicBezTo>
                    <a:cubicBezTo>
                      <a:pt x="5780" y="1116"/>
                      <a:pt x="5442" y="916"/>
                      <a:pt x="5148" y="587"/>
                    </a:cubicBezTo>
                    <a:cubicBezTo>
                      <a:pt x="4939" y="378"/>
                      <a:pt x="4646" y="252"/>
                      <a:pt x="42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83"/>
              <p:cNvSpPr/>
              <p:nvPr/>
            </p:nvSpPr>
            <p:spPr>
              <a:xfrm>
                <a:off x="5289550" y="2344075"/>
                <a:ext cx="142825" cy="1671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687" extrusionOk="0">
                    <a:moveTo>
                      <a:pt x="4583" y="0"/>
                    </a:moveTo>
                    <a:cubicBezTo>
                      <a:pt x="4457" y="105"/>
                      <a:pt x="4353" y="147"/>
                      <a:pt x="4353" y="189"/>
                    </a:cubicBezTo>
                    <a:cubicBezTo>
                      <a:pt x="3850" y="1047"/>
                      <a:pt x="2783" y="1340"/>
                      <a:pt x="2323" y="2239"/>
                    </a:cubicBezTo>
                    <a:cubicBezTo>
                      <a:pt x="2302" y="2281"/>
                      <a:pt x="2197" y="2302"/>
                      <a:pt x="2156" y="2365"/>
                    </a:cubicBezTo>
                    <a:cubicBezTo>
                      <a:pt x="1884" y="2574"/>
                      <a:pt x="1632" y="2783"/>
                      <a:pt x="1360" y="2972"/>
                    </a:cubicBezTo>
                    <a:cubicBezTo>
                      <a:pt x="1223" y="3058"/>
                      <a:pt x="1128" y="3228"/>
                      <a:pt x="912" y="3228"/>
                    </a:cubicBezTo>
                    <a:cubicBezTo>
                      <a:pt x="866" y="3228"/>
                      <a:pt x="813" y="3220"/>
                      <a:pt x="754" y="3202"/>
                    </a:cubicBezTo>
                    <a:cubicBezTo>
                      <a:pt x="657" y="3167"/>
                      <a:pt x="570" y="3150"/>
                      <a:pt x="491" y="3150"/>
                    </a:cubicBezTo>
                    <a:cubicBezTo>
                      <a:pt x="197" y="3150"/>
                      <a:pt x="34" y="3387"/>
                      <a:pt x="0" y="3767"/>
                    </a:cubicBezTo>
                    <a:cubicBezTo>
                      <a:pt x="0" y="4060"/>
                      <a:pt x="42" y="4374"/>
                      <a:pt x="147" y="4646"/>
                    </a:cubicBezTo>
                    <a:cubicBezTo>
                      <a:pt x="419" y="5273"/>
                      <a:pt x="565" y="6068"/>
                      <a:pt x="1423" y="6257"/>
                    </a:cubicBezTo>
                    <a:cubicBezTo>
                      <a:pt x="1674" y="6340"/>
                      <a:pt x="1946" y="6340"/>
                      <a:pt x="2197" y="6361"/>
                    </a:cubicBezTo>
                    <a:cubicBezTo>
                      <a:pt x="2469" y="6382"/>
                      <a:pt x="2783" y="6361"/>
                      <a:pt x="2951" y="6487"/>
                    </a:cubicBezTo>
                    <a:cubicBezTo>
                      <a:pt x="3151" y="6643"/>
                      <a:pt x="3346" y="6686"/>
                      <a:pt x="3554" y="6686"/>
                    </a:cubicBezTo>
                    <a:cubicBezTo>
                      <a:pt x="3736" y="6686"/>
                      <a:pt x="3928" y="6653"/>
                      <a:pt x="4143" y="6633"/>
                    </a:cubicBezTo>
                    <a:cubicBezTo>
                      <a:pt x="4457" y="5503"/>
                      <a:pt x="4687" y="4353"/>
                      <a:pt x="5629" y="3620"/>
                    </a:cubicBezTo>
                    <a:cubicBezTo>
                      <a:pt x="5420" y="3202"/>
                      <a:pt x="5231" y="2825"/>
                      <a:pt x="5106" y="2449"/>
                    </a:cubicBezTo>
                    <a:cubicBezTo>
                      <a:pt x="4938" y="1967"/>
                      <a:pt x="5378" y="1716"/>
                      <a:pt x="5608" y="1361"/>
                    </a:cubicBezTo>
                    <a:cubicBezTo>
                      <a:pt x="5650" y="1319"/>
                      <a:pt x="5713" y="1235"/>
                      <a:pt x="5713" y="1151"/>
                    </a:cubicBezTo>
                    <a:cubicBezTo>
                      <a:pt x="5713" y="1047"/>
                      <a:pt x="5692" y="921"/>
                      <a:pt x="5629" y="879"/>
                    </a:cubicBezTo>
                    <a:cubicBezTo>
                      <a:pt x="5315" y="586"/>
                      <a:pt x="4938" y="293"/>
                      <a:pt x="45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83"/>
              <p:cNvSpPr/>
              <p:nvPr/>
            </p:nvSpPr>
            <p:spPr>
              <a:xfrm>
                <a:off x="3768400" y="799400"/>
                <a:ext cx="158000" cy="161125"/>
              </a:xfrm>
              <a:custGeom>
                <a:avLst/>
                <a:gdLst/>
                <a:ahLst/>
                <a:cxnLst/>
                <a:rect l="l" t="t" r="r" b="b"/>
                <a:pathLst>
                  <a:path w="6320" h="6445" extrusionOk="0">
                    <a:moveTo>
                      <a:pt x="1905" y="3599"/>
                    </a:moveTo>
                    <a:cubicBezTo>
                      <a:pt x="1926" y="3662"/>
                      <a:pt x="1946" y="3683"/>
                      <a:pt x="2009" y="3766"/>
                    </a:cubicBezTo>
                    <a:cubicBezTo>
                      <a:pt x="1946" y="3787"/>
                      <a:pt x="1884" y="3808"/>
                      <a:pt x="1821" y="3829"/>
                    </a:cubicBezTo>
                    <a:cubicBezTo>
                      <a:pt x="1800" y="3829"/>
                      <a:pt x="1737" y="3724"/>
                      <a:pt x="1737" y="3724"/>
                    </a:cubicBezTo>
                    <a:cubicBezTo>
                      <a:pt x="1800" y="3683"/>
                      <a:pt x="1842" y="3662"/>
                      <a:pt x="1905" y="3599"/>
                    </a:cubicBezTo>
                    <a:close/>
                    <a:moveTo>
                      <a:pt x="3369" y="0"/>
                    </a:moveTo>
                    <a:cubicBezTo>
                      <a:pt x="3181" y="147"/>
                      <a:pt x="2972" y="251"/>
                      <a:pt x="2888" y="439"/>
                    </a:cubicBezTo>
                    <a:cubicBezTo>
                      <a:pt x="2762" y="774"/>
                      <a:pt x="2532" y="858"/>
                      <a:pt x="2198" y="983"/>
                    </a:cubicBezTo>
                    <a:cubicBezTo>
                      <a:pt x="1912" y="1079"/>
                      <a:pt x="1678" y="1261"/>
                      <a:pt x="1369" y="1261"/>
                    </a:cubicBezTo>
                    <a:cubicBezTo>
                      <a:pt x="1339" y="1261"/>
                      <a:pt x="1309" y="1259"/>
                      <a:pt x="1277" y="1255"/>
                    </a:cubicBezTo>
                    <a:cubicBezTo>
                      <a:pt x="1183" y="1235"/>
                      <a:pt x="1089" y="1224"/>
                      <a:pt x="997" y="1224"/>
                    </a:cubicBezTo>
                    <a:cubicBezTo>
                      <a:pt x="906" y="1224"/>
                      <a:pt x="817" y="1235"/>
                      <a:pt x="733" y="1255"/>
                    </a:cubicBezTo>
                    <a:cubicBezTo>
                      <a:pt x="314" y="1297"/>
                      <a:pt x="1" y="1695"/>
                      <a:pt x="147" y="2092"/>
                    </a:cubicBezTo>
                    <a:cubicBezTo>
                      <a:pt x="314" y="2448"/>
                      <a:pt x="440" y="2783"/>
                      <a:pt x="356" y="3201"/>
                    </a:cubicBezTo>
                    <a:cubicBezTo>
                      <a:pt x="335" y="3306"/>
                      <a:pt x="524" y="3557"/>
                      <a:pt x="628" y="3557"/>
                    </a:cubicBezTo>
                    <a:cubicBezTo>
                      <a:pt x="1423" y="3620"/>
                      <a:pt x="1486" y="4331"/>
                      <a:pt x="1674" y="4854"/>
                    </a:cubicBezTo>
                    <a:cubicBezTo>
                      <a:pt x="1926" y="5524"/>
                      <a:pt x="2260" y="6047"/>
                      <a:pt x="2993" y="6445"/>
                    </a:cubicBezTo>
                    <a:cubicBezTo>
                      <a:pt x="3265" y="5398"/>
                      <a:pt x="3516" y="4394"/>
                      <a:pt x="3809" y="3285"/>
                    </a:cubicBezTo>
                    <a:cubicBezTo>
                      <a:pt x="4395" y="3724"/>
                      <a:pt x="4353" y="4331"/>
                      <a:pt x="4436" y="4833"/>
                    </a:cubicBezTo>
                    <a:cubicBezTo>
                      <a:pt x="4729" y="4959"/>
                      <a:pt x="4959" y="5043"/>
                      <a:pt x="5190" y="5147"/>
                    </a:cubicBezTo>
                    <a:cubicBezTo>
                      <a:pt x="5817" y="4561"/>
                      <a:pt x="5817" y="4561"/>
                      <a:pt x="5294" y="3934"/>
                    </a:cubicBezTo>
                    <a:cubicBezTo>
                      <a:pt x="5064" y="3704"/>
                      <a:pt x="4918" y="3390"/>
                      <a:pt x="4667" y="3160"/>
                    </a:cubicBezTo>
                    <a:cubicBezTo>
                      <a:pt x="4395" y="2846"/>
                      <a:pt x="4123" y="2448"/>
                      <a:pt x="3767" y="2302"/>
                    </a:cubicBezTo>
                    <a:cubicBezTo>
                      <a:pt x="3307" y="2092"/>
                      <a:pt x="3244" y="1737"/>
                      <a:pt x="3139" y="1318"/>
                    </a:cubicBezTo>
                    <a:lnTo>
                      <a:pt x="3139" y="1318"/>
                    </a:lnTo>
                    <a:cubicBezTo>
                      <a:pt x="3558" y="1883"/>
                      <a:pt x="4206" y="1841"/>
                      <a:pt x="4750" y="2113"/>
                    </a:cubicBezTo>
                    <a:cubicBezTo>
                      <a:pt x="4812" y="2138"/>
                      <a:pt x="4894" y="2148"/>
                      <a:pt x="4973" y="2148"/>
                    </a:cubicBezTo>
                    <a:cubicBezTo>
                      <a:pt x="5029" y="2148"/>
                      <a:pt x="5084" y="2143"/>
                      <a:pt x="5127" y="2134"/>
                    </a:cubicBezTo>
                    <a:cubicBezTo>
                      <a:pt x="5859" y="1946"/>
                      <a:pt x="6320" y="1193"/>
                      <a:pt x="6215" y="377"/>
                    </a:cubicBezTo>
                    <a:cubicBezTo>
                      <a:pt x="5692" y="272"/>
                      <a:pt x="5252" y="167"/>
                      <a:pt x="4813" y="63"/>
                    </a:cubicBezTo>
                    <a:cubicBezTo>
                      <a:pt x="4755" y="48"/>
                      <a:pt x="4658" y="24"/>
                      <a:pt x="4589" y="24"/>
                    </a:cubicBezTo>
                    <a:cubicBezTo>
                      <a:pt x="4558" y="24"/>
                      <a:pt x="4533" y="29"/>
                      <a:pt x="4520" y="42"/>
                    </a:cubicBezTo>
                    <a:cubicBezTo>
                      <a:pt x="4370" y="200"/>
                      <a:pt x="4225" y="257"/>
                      <a:pt x="4082" y="257"/>
                    </a:cubicBezTo>
                    <a:cubicBezTo>
                      <a:pt x="3847" y="257"/>
                      <a:pt x="3616" y="104"/>
                      <a:pt x="33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83"/>
              <p:cNvSpPr/>
              <p:nvPr/>
            </p:nvSpPr>
            <p:spPr>
              <a:xfrm>
                <a:off x="5082925" y="2364475"/>
                <a:ext cx="291900" cy="220000"/>
              </a:xfrm>
              <a:custGeom>
                <a:avLst/>
                <a:gdLst/>
                <a:ahLst/>
                <a:cxnLst/>
                <a:rect l="l" t="t" r="r" b="b"/>
                <a:pathLst>
                  <a:path w="11676" h="8800" extrusionOk="0">
                    <a:moveTo>
                      <a:pt x="252" y="0"/>
                    </a:moveTo>
                    <a:lnTo>
                      <a:pt x="252" y="0"/>
                    </a:lnTo>
                    <a:cubicBezTo>
                      <a:pt x="1" y="545"/>
                      <a:pt x="419" y="733"/>
                      <a:pt x="712" y="963"/>
                    </a:cubicBezTo>
                    <a:cubicBezTo>
                      <a:pt x="1758" y="1800"/>
                      <a:pt x="2470" y="2930"/>
                      <a:pt x="3035" y="4081"/>
                    </a:cubicBezTo>
                    <a:cubicBezTo>
                      <a:pt x="3411" y="4813"/>
                      <a:pt x="3871" y="5441"/>
                      <a:pt x="4416" y="6026"/>
                    </a:cubicBezTo>
                    <a:cubicBezTo>
                      <a:pt x="4888" y="6519"/>
                      <a:pt x="5360" y="6974"/>
                      <a:pt x="6129" y="6974"/>
                    </a:cubicBezTo>
                    <a:cubicBezTo>
                      <a:pt x="6177" y="6974"/>
                      <a:pt x="6227" y="6972"/>
                      <a:pt x="6278" y="6968"/>
                    </a:cubicBezTo>
                    <a:lnTo>
                      <a:pt x="6278" y="6968"/>
                    </a:lnTo>
                    <a:cubicBezTo>
                      <a:pt x="6236" y="7763"/>
                      <a:pt x="6801" y="8014"/>
                      <a:pt x="7408" y="8161"/>
                    </a:cubicBezTo>
                    <a:cubicBezTo>
                      <a:pt x="7596" y="8223"/>
                      <a:pt x="7763" y="8182"/>
                      <a:pt x="7952" y="8223"/>
                    </a:cubicBezTo>
                    <a:cubicBezTo>
                      <a:pt x="8182" y="8244"/>
                      <a:pt x="8454" y="8286"/>
                      <a:pt x="8705" y="8349"/>
                    </a:cubicBezTo>
                    <a:cubicBezTo>
                      <a:pt x="9019" y="8391"/>
                      <a:pt x="9312" y="8475"/>
                      <a:pt x="9625" y="8537"/>
                    </a:cubicBezTo>
                    <a:cubicBezTo>
                      <a:pt x="10065" y="8600"/>
                      <a:pt x="10525" y="8663"/>
                      <a:pt x="10944" y="8767"/>
                    </a:cubicBezTo>
                    <a:cubicBezTo>
                      <a:pt x="11031" y="8788"/>
                      <a:pt x="11111" y="8800"/>
                      <a:pt x="11185" y="8800"/>
                    </a:cubicBezTo>
                    <a:cubicBezTo>
                      <a:pt x="11408" y="8800"/>
                      <a:pt x="11566" y="8690"/>
                      <a:pt x="11676" y="8391"/>
                    </a:cubicBezTo>
                    <a:cubicBezTo>
                      <a:pt x="11362" y="8244"/>
                      <a:pt x="11006" y="8161"/>
                      <a:pt x="10839" y="7951"/>
                    </a:cubicBezTo>
                    <a:cubicBezTo>
                      <a:pt x="10483" y="7531"/>
                      <a:pt x="10027" y="7398"/>
                      <a:pt x="9587" y="7398"/>
                    </a:cubicBezTo>
                    <a:cubicBezTo>
                      <a:pt x="9458" y="7398"/>
                      <a:pt x="9330" y="7409"/>
                      <a:pt x="9207" y="7428"/>
                    </a:cubicBezTo>
                    <a:cubicBezTo>
                      <a:pt x="8979" y="7465"/>
                      <a:pt x="8766" y="7501"/>
                      <a:pt x="8563" y="7501"/>
                    </a:cubicBezTo>
                    <a:cubicBezTo>
                      <a:pt x="8300" y="7501"/>
                      <a:pt x="8053" y="7441"/>
                      <a:pt x="7805" y="7240"/>
                    </a:cubicBezTo>
                    <a:cubicBezTo>
                      <a:pt x="7659" y="7135"/>
                      <a:pt x="7449" y="7135"/>
                      <a:pt x="7282" y="7115"/>
                    </a:cubicBezTo>
                    <a:cubicBezTo>
                      <a:pt x="6445" y="7010"/>
                      <a:pt x="6278" y="6759"/>
                      <a:pt x="6508" y="5775"/>
                    </a:cubicBezTo>
                    <a:cubicBezTo>
                      <a:pt x="6550" y="5671"/>
                      <a:pt x="6654" y="5566"/>
                      <a:pt x="6696" y="5441"/>
                    </a:cubicBezTo>
                    <a:cubicBezTo>
                      <a:pt x="6926" y="4918"/>
                      <a:pt x="6759" y="4625"/>
                      <a:pt x="6194" y="4583"/>
                    </a:cubicBezTo>
                    <a:cubicBezTo>
                      <a:pt x="6048" y="4562"/>
                      <a:pt x="5838" y="4520"/>
                      <a:pt x="5734" y="4415"/>
                    </a:cubicBezTo>
                    <a:cubicBezTo>
                      <a:pt x="5339" y="4063"/>
                      <a:pt x="4904" y="3175"/>
                      <a:pt x="4713" y="2528"/>
                    </a:cubicBezTo>
                    <a:lnTo>
                      <a:pt x="4713" y="2528"/>
                    </a:lnTo>
                    <a:cubicBezTo>
                      <a:pt x="4726" y="2529"/>
                      <a:pt x="4738" y="2530"/>
                      <a:pt x="4750" y="2532"/>
                    </a:cubicBezTo>
                    <a:lnTo>
                      <a:pt x="4708" y="2511"/>
                    </a:lnTo>
                    <a:lnTo>
                      <a:pt x="4708" y="2511"/>
                    </a:lnTo>
                    <a:cubicBezTo>
                      <a:pt x="4710" y="2517"/>
                      <a:pt x="4712" y="2522"/>
                      <a:pt x="4713" y="2528"/>
                    </a:cubicBezTo>
                    <a:lnTo>
                      <a:pt x="4713" y="2528"/>
                    </a:lnTo>
                    <a:cubicBezTo>
                      <a:pt x="4676" y="2524"/>
                      <a:pt x="4638" y="2523"/>
                      <a:pt x="4599" y="2523"/>
                    </a:cubicBezTo>
                    <a:cubicBezTo>
                      <a:pt x="4565" y="2523"/>
                      <a:pt x="4531" y="2524"/>
                      <a:pt x="4497" y="2524"/>
                    </a:cubicBezTo>
                    <a:cubicBezTo>
                      <a:pt x="4295" y="2524"/>
                      <a:pt x="4110" y="2501"/>
                      <a:pt x="4081" y="2177"/>
                    </a:cubicBezTo>
                    <a:cubicBezTo>
                      <a:pt x="3976" y="2093"/>
                      <a:pt x="3892" y="2009"/>
                      <a:pt x="3788" y="1946"/>
                    </a:cubicBezTo>
                    <a:cubicBezTo>
                      <a:pt x="3599" y="1884"/>
                      <a:pt x="3327" y="1905"/>
                      <a:pt x="3223" y="1779"/>
                    </a:cubicBezTo>
                    <a:cubicBezTo>
                      <a:pt x="2783" y="1444"/>
                      <a:pt x="2302" y="1068"/>
                      <a:pt x="1947" y="649"/>
                    </a:cubicBezTo>
                    <a:cubicBezTo>
                      <a:pt x="1465" y="126"/>
                      <a:pt x="900" y="63"/>
                      <a:pt x="2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83"/>
              <p:cNvSpPr/>
              <p:nvPr/>
            </p:nvSpPr>
            <p:spPr>
              <a:xfrm>
                <a:off x="4297250" y="2633275"/>
                <a:ext cx="117200" cy="199575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7983" extrusionOk="0">
                    <a:moveTo>
                      <a:pt x="4004" y="0"/>
                    </a:moveTo>
                    <a:cubicBezTo>
                      <a:pt x="3774" y="0"/>
                      <a:pt x="3723" y="318"/>
                      <a:pt x="3578" y="464"/>
                    </a:cubicBezTo>
                    <a:cubicBezTo>
                      <a:pt x="3453" y="631"/>
                      <a:pt x="3264" y="777"/>
                      <a:pt x="3181" y="966"/>
                    </a:cubicBezTo>
                    <a:cubicBezTo>
                      <a:pt x="2909" y="1573"/>
                      <a:pt x="2323" y="1824"/>
                      <a:pt x="1779" y="2033"/>
                    </a:cubicBezTo>
                    <a:cubicBezTo>
                      <a:pt x="858" y="2389"/>
                      <a:pt x="544" y="2828"/>
                      <a:pt x="775" y="3769"/>
                    </a:cubicBezTo>
                    <a:cubicBezTo>
                      <a:pt x="921" y="4272"/>
                      <a:pt x="816" y="4627"/>
                      <a:pt x="523" y="5004"/>
                    </a:cubicBezTo>
                    <a:cubicBezTo>
                      <a:pt x="42" y="5590"/>
                      <a:pt x="0" y="6238"/>
                      <a:pt x="251" y="6929"/>
                    </a:cubicBezTo>
                    <a:cubicBezTo>
                      <a:pt x="356" y="7222"/>
                      <a:pt x="440" y="7536"/>
                      <a:pt x="649" y="7745"/>
                    </a:cubicBezTo>
                    <a:cubicBezTo>
                      <a:pt x="813" y="7909"/>
                      <a:pt x="1036" y="7982"/>
                      <a:pt x="1276" y="7982"/>
                    </a:cubicBezTo>
                    <a:cubicBezTo>
                      <a:pt x="1802" y="7982"/>
                      <a:pt x="2407" y="7628"/>
                      <a:pt x="2637" y="7096"/>
                    </a:cubicBezTo>
                    <a:cubicBezTo>
                      <a:pt x="3390" y="5360"/>
                      <a:pt x="3850" y="3539"/>
                      <a:pt x="4624" y="1803"/>
                    </a:cubicBezTo>
                    <a:cubicBezTo>
                      <a:pt x="4687" y="1677"/>
                      <a:pt x="4645" y="1552"/>
                      <a:pt x="4687" y="1342"/>
                    </a:cubicBezTo>
                    <a:cubicBezTo>
                      <a:pt x="4624" y="1133"/>
                      <a:pt x="4604" y="840"/>
                      <a:pt x="4499" y="568"/>
                    </a:cubicBezTo>
                    <a:cubicBezTo>
                      <a:pt x="4415" y="359"/>
                      <a:pt x="4290" y="108"/>
                      <a:pt x="4122" y="24"/>
                    </a:cubicBezTo>
                    <a:cubicBezTo>
                      <a:pt x="4078" y="8"/>
                      <a:pt x="4039" y="0"/>
                      <a:pt x="40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83"/>
              <p:cNvSpPr/>
              <p:nvPr/>
            </p:nvSpPr>
            <p:spPr>
              <a:xfrm>
                <a:off x="2407325" y="714200"/>
                <a:ext cx="17525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5732" extrusionOk="0">
                    <a:moveTo>
                      <a:pt x="3326" y="1"/>
                    </a:moveTo>
                    <a:cubicBezTo>
                      <a:pt x="3107" y="1"/>
                      <a:pt x="2889" y="45"/>
                      <a:pt x="2679" y="186"/>
                    </a:cubicBezTo>
                    <a:cubicBezTo>
                      <a:pt x="2072" y="583"/>
                      <a:pt x="1444" y="834"/>
                      <a:pt x="775" y="1044"/>
                    </a:cubicBezTo>
                    <a:cubicBezTo>
                      <a:pt x="419" y="1148"/>
                      <a:pt x="0" y="1316"/>
                      <a:pt x="42" y="1902"/>
                    </a:cubicBezTo>
                    <a:cubicBezTo>
                      <a:pt x="461" y="2111"/>
                      <a:pt x="900" y="2299"/>
                      <a:pt x="1339" y="2508"/>
                    </a:cubicBezTo>
                    <a:cubicBezTo>
                      <a:pt x="1256" y="2697"/>
                      <a:pt x="816" y="2738"/>
                      <a:pt x="984" y="3136"/>
                    </a:cubicBezTo>
                    <a:cubicBezTo>
                      <a:pt x="1737" y="3052"/>
                      <a:pt x="1758" y="3010"/>
                      <a:pt x="1758" y="2320"/>
                    </a:cubicBezTo>
                    <a:cubicBezTo>
                      <a:pt x="1758" y="2174"/>
                      <a:pt x="1883" y="2027"/>
                      <a:pt x="1967" y="1881"/>
                    </a:cubicBezTo>
                    <a:cubicBezTo>
                      <a:pt x="2093" y="1964"/>
                      <a:pt x="2260" y="2006"/>
                      <a:pt x="2365" y="2111"/>
                    </a:cubicBezTo>
                    <a:cubicBezTo>
                      <a:pt x="2595" y="2362"/>
                      <a:pt x="2553" y="2592"/>
                      <a:pt x="2344" y="2822"/>
                    </a:cubicBezTo>
                    <a:cubicBezTo>
                      <a:pt x="1988" y="3199"/>
                      <a:pt x="1653" y="3555"/>
                      <a:pt x="1298" y="3952"/>
                    </a:cubicBezTo>
                    <a:cubicBezTo>
                      <a:pt x="1444" y="4475"/>
                      <a:pt x="1925" y="4663"/>
                      <a:pt x="2365" y="4726"/>
                    </a:cubicBezTo>
                    <a:cubicBezTo>
                      <a:pt x="2260" y="4998"/>
                      <a:pt x="2155" y="5228"/>
                      <a:pt x="2051" y="5521"/>
                    </a:cubicBezTo>
                    <a:cubicBezTo>
                      <a:pt x="2397" y="5675"/>
                      <a:pt x="2712" y="5732"/>
                      <a:pt x="3011" y="5732"/>
                    </a:cubicBezTo>
                    <a:cubicBezTo>
                      <a:pt x="3362" y="5732"/>
                      <a:pt x="3690" y="5654"/>
                      <a:pt x="4018" y="5563"/>
                    </a:cubicBezTo>
                    <a:cubicBezTo>
                      <a:pt x="4210" y="5507"/>
                      <a:pt x="4390" y="5468"/>
                      <a:pt x="4575" y="5468"/>
                    </a:cubicBezTo>
                    <a:cubicBezTo>
                      <a:pt x="4731" y="5468"/>
                      <a:pt x="4891" y="5496"/>
                      <a:pt x="5064" y="5563"/>
                    </a:cubicBezTo>
                    <a:cubicBezTo>
                      <a:pt x="5208" y="5635"/>
                      <a:pt x="5368" y="5676"/>
                      <a:pt x="5529" y="5676"/>
                    </a:cubicBezTo>
                    <a:cubicBezTo>
                      <a:pt x="5743" y="5676"/>
                      <a:pt x="5961" y="5604"/>
                      <a:pt x="6152" y="5438"/>
                    </a:cubicBezTo>
                    <a:cubicBezTo>
                      <a:pt x="6549" y="5103"/>
                      <a:pt x="7010" y="4789"/>
                      <a:pt x="6968" y="4099"/>
                    </a:cubicBezTo>
                    <a:cubicBezTo>
                      <a:pt x="6675" y="4057"/>
                      <a:pt x="6445" y="4015"/>
                      <a:pt x="6236" y="3973"/>
                    </a:cubicBezTo>
                    <a:cubicBezTo>
                      <a:pt x="5859" y="3471"/>
                      <a:pt x="6466" y="2906"/>
                      <a:pt x="6026" y="2446"/>
                    </a:cubicBezTo>
                    <a:lnTo>
                      <a:pt x="6026" y="2446"/>
                    </a:lnTo>
                    <a:cubicBezTo>
                      <a:pt x="5943" y="2487"/>
                      <a:pt x="5901" y="2487"/>
                      <a:pt x="5838" y="2508"/>
                    </a:cubicBezTo>
                    <a:cubicBezTo>
                      <a:pt x="5315" y="2822"/>
                      <a:pt x="5273" y="3429"/>
                      <a:pt x="5085" y="3910"/>
                    </a:cubicBezTo>
                    <a:cubicBezTo>
                      <a:pt x="5022" y="4057"/>
                      <a:pt x="4876" y="4161"/>
                      <a:pt x="4771" y="4287"/>
                    </a:cubicBezTo>
                    <a:cubicBezTo>
                      <a:pt x="4645" y="4161"/>
                      <a:pt x="4478" y="4057"/>
                      <a:pt x="4394" y="3910"/>
                    </a:cubicBezTo>
                    <a:cubicBezTo>
                      <a:pt x="4352" y="3806"/>
                      <a:pt x="4332" y="3659"/>
                      <a:pt x="4332" y="3534"/>
                    </a:cubicBezTo>
                    <a:cubicBezTo>
                      <a:pt x="4290" y="2948"/>
                      <a:pt x="3976" y="2571"/>
                      <a:pt x="3599" y="2194"/>
                    </a:cubicBezTo>
                    <a:cubicBezTo>
                      <a:pt x="3495" y="2090"/>
                      <a:pt x="3411" y="1964"/>
                      <a:pt x="3306" y="1860"/>
                    </a:cubicBezTo>
                    <a:cubicBezTo>
                      <a:pt x="3641" y="1441"/>
                      <a:pt x="3934" y="1044"/>
                      <a:pt x="4269" y="667"/>
                    </a:cubicBezTo>
                    <a:cubicBezTo>
                      <a:pt x="4541" y="416"/>
                      <a:pt x="4457" y="144"/>
                      <a:pt x="4227" y="123"/>
                    </a:cubicBezTo>
                    <a:cubicBezTo>
                      <a:pt x="3935" y="87"/>
                      <a:pt x="3629" y="1"/>
                      <a:pt x="3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83"/>
              <p:cNvSpPr/>
              <p:nvPr/>
            </p:nvSpPr>
            <p:spPr>
              <a:xfrm>
                <a:off x="4244425" y="880900"/>
                <a:ext cx="133400" cy="246100"/>
              </a:xfrm>
              <a:custGeom>
                <a:avLst/>
                <a:gdLst/>
                <a:ahLst/>
                <a:cxnLst/>
                <a:rect l="l" t="t" r="r" b="b"/>
                <a:pathLst>
                  <a:path w="5336" h="9844" extrusionOk="0">
                    <a:moveTo>
                      <a:pt x="4534" y="1"/>
                    </a:moveTo>
                    <a:cubicBezTo>
                      <a:pt x="4295" y="1"/>
                      <a:pt x="4049" y="117"/>
                      <a:pt x="3892" y="339"/>
                    </a:cubicBezTo>
                    <a:cubicBezTo>
                      <a:pt x="3808" y="444"/>
                      <a:pt x="3787" y="569"/>
                      <a:pt x="3704" y="674"/>
                    </a:cubicBezTo>
                    <a:cubicBezTo>
                      <a:pt x="3452" y="1029"/>
                      <a:pt x="3160" y="1280"/>
                      <a:pt x="2678" y="1364"/>
                    </a:cubicBezTo>
                    <a:cubicBezTo>
                      <a:pt x="1946" y="1469"/>
                      <a:pt x="1569" y="2034"/>
                      <a:pt x="1214" y="2620"/>
                    </a:cubicBezTo>
                    <a:cubicBezTo>
                      <a:pt x="795" y="3331"/>
                      <a:pt x="377" y="4021"/>
                      <a:pt x="523" y="4921"/>
                    </a:cubicBezTo>
                    <a:cubicBezTo>
                      <a:pt x="523" y="5026"/>
                      <a:pt x="419" y="5151"/>
                      <a:pt x="377" y="5277"/>
                    </a:cubicBezTo>
                    <a:cubicBezTo>
                      <a:pt x="356" y="5444"/>
                      <a:pt x="335" y="5633"/>
                      <a:pt x="335" y="5800"/>
                    </a:cubicBezTo>
                    <a:cubicBezTo>
                      <a:pt x="335" y="5988"/>
                      <a:pt x="335" y="6198"/>
                      <a:pt x="314" y="6386"/>
                    </a:cubicBezTo>
                    <a:cubicBezTo>
                      <a:pt x="272" y="6595"/>
                      <a:pt x="209" y="6804"/>
                      <a:pt x="167" y="7014"/>
                    </a:cubicBezTo>
                    <a:cubicBezTo>
                      <a:pt x="105" y="7453"/>
                      <a:pt x="63" y="7892"/>
                      <a:pt x="0" y="8520"/>
                    </a:cubicBezTo>
                    <a:cubicBezTo>
                      <a:pt x="439" y="8918"/>
                      <a:pt x="1088" y="9294"/>
                      <a:pt x="1737" y="9608"/>
                    </a:cubicBezTo>
                    <a:cubicBezTo>
                      <a:pt x="2030" y="9734"/>
                      <a:pt x="2364" y="9775"/>
                      <a:pt x="2720" y="9838"/>
                    </a:cubicBezTo>
                    <a:cubicBezTo>
                      <a:pt x="2747" y="9842"/>
                      <a:pt x="2772" y="9844"/>
                      <a:pt x="2796" y="9844"/>
                    </a:cubicBezTo>
                    <a:cubicBezTo>
                      <a:pt x="3051" y="9844"/>
                      <a:pt x="3139" y="9644"/>
                      <a:pt x="3139" y="9357"/>
                    </a:cubicBezTo>
                    <a:cubicBezTo>
                      <a:pt x="3034" y="9252"/>
                      <a:pt x="2888" y="9106"/>
                      <a:pt x="2804" y="9022"/>
                    </a:cubicBezTo>
                    <a:cubicBezTo>
                      <a:pt x="2155" y="8604"/>
                      <a:pt x="1800" y="7997"/>
                      <a:pt x="1862" y="7244"/>
                    </a:cubicBezTo>
                    <a:cubicBezTo>
                      <a:pt x="1946" y="6281"/>
                      <a:pt x="2134" y="5340"/>
                      <a:pt x="2281" y="4377"/>
                    </a:cubicBezTo>
                    <a:cubicBezTo>
                      <a:pt x="2281" y="4314"/>
                      <a:pt x="2364" y="4231"/>
                      <a:pt x="2427" y="4189"/>
                    </a:cubicBezTo>
                    <a:cubicBezTo>
                      <a:pt x="2657" y="3812"/>
                      <a:pt x="2950" y="3477"/>
                      <a:pt x="3160" y="3080"/>
                    </a:cubicBezTo>
                    <a:cubicBezTo>
                      <a:pt x="3494" y="2494"/>
                      <a:pt x="3976" y="2013"/>
                      <a:pt x="4540" y="1657"/>
                    </a:cubicBezTo>
                    <a:cubicBezTo>
                      <a:pt x="4687" y="1552"/>
                      <a:pt x="4854" y="1448"/>
                      <a:pt x="4980" y="1301"/>
                    </a:cubicBezTo>
                    <a:cubicBezTo>
                      <a:pt x="5336" y="988"/>
                      <a:pt x="5273" y="423"/>
                      <a:pt x="4938" y="130"/>
                    </a:cubicBezTo>
                    <a:cubicBezTo>
                      <a:pt x="4820" y="43"/>
                      <a:pt x="4678" y="1"/>
                      <a:pt x="45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83"/>
              <p:cNvSpPr/>
              <p:nvPr/>
            </p:nvSpPr>
            <p:spPr>
              <a:xfrm>
                <a:off x="3588450" y="1463725"/>
                <a:ext cx="111975" cy="176825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7073" extrusionOk="0">
                    <a:moveTo>
                      <a:pt x="1361" y="0"/>
                    </a:moveTo>
                    <a:cubicBezTo>
                      <a:pt x="1152" y="126"/>
                      <a:pt x="838" y="209"/>
                      <a:pt x="670" y="377"/>
                    </a:cubicBezTo>
                    <a:cubicBezTo>
                      <a:pt x="1" y="1214"/>
                      <a:pt x="210" y="2532"/>
                      <a:pt x="1131" y="3139"/>
                    </a:cubicBezTo>
                    <a:cubicBezTo>
                      <a:pt x="1486" y="3369"/>
                      <a:pt x="1696" y="3620"/>
                      <a:pt x="1654" y="3996"/>
                    </a:cubicBezTo>
                    <a:cubicBezTo>
                      <a:pt x="1403" y="4540"/>
                      <a:pt x="1152" y="5084"/>
                      <a:pt x="921" y="5608"/>
                    </a:cubicBezTo>
                    <a:cubicBezTo>
                      <a:pt x="1089" y="5796"/>
                      <a:pt x="1235" y="5900"/>
                      <a:pt x="1340" y="6005"/>
                    </a:cubicBezTo>
                    <a:cubicBezTo>
                      <a:pt x="1089" y="6382"/>
                      <a:pt x="921" y="6696"/>
                      <a:pt x="649" y="7072"/>
                    </a:cubicBezTo>
                    <a:cubicBezTo>
                      <a:pt x="1804" y="6845"/>
                      <a:pt x="2855" y="6430"/>
                      <a:pt x="3959" y="6430"/>
                    </a:cubicBezTo>
                    <a:cubicBezTo>
                      <a:pt x="4076" y="6430"/>
                      <a:pt x="4193" y="6434"/>
                      <a:pt x="4311" y="6445"/>
                    </a:cubicBezTo>
                    <a:cubicBezTo>
                      <a:pt x="4290" y="6277"/>
                      <a:pt x="4227" y="6068"/>
                      <a:pt x="4269" y="5817"/>
                    </a:cubicBezTo>
                    <a:cubicBezTo>
                      <a:pt x="4311" y="5231"/>
                      <a:pt x="4479" y="4624"/>
                      <a:pt x="3662" y="4352"/>
                    </a:cubicBezTo>
                    <a:cubicBezTo>
                      <a:pt x="3600" y="4331"/>
                      <a:pt x="3600" y="4206"/>
                      <a:pt x="3558" y="4143"/>
                    </a:cubicBezTo>
                    <a:cubicBezTo>
                      <a:pt x="3056" y="3411"/>
                      <a:pt x="2595" y="2678"/>
                      <a:pt x="2093" y="1946"/>
                    </a:cubicBezTo>
                    <a:cubicBezTo>
                      <a:pt x="2177" y="1611"/>
                      <a:pt x="2219" y="1276"/>
                      <a:pt x="2323" y="774"/>
                    </a:cubicBezTo>
                    <a:lnTo>
                      <a:pt x="2323" y="774"/>
                    </a:lnTo>
                    <a:cubicBezTo>
                      <a:pt x="2221" y="805"/>
                      <a:pt x="2135" y="818"/>
                      <a:pt x="2064" y="818"/>
                    </a:cubicBezTo>
                    <a:cubicBezTo>
                      <a:pt x="1594" y="818"/>
                      <a:pt x="1706" y="236"/>
                      <a:pt x="13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83"/>
              <p:cNvSpPr/>
              <p:nvPr/>
            </p:nvSpPr>
            <p:spPr>
              <a:xfrm>
                <a:off x="5987350" y="3214500"/>
                <a:ext cx="148575" cy="143250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5730" extrusionOk="0">
                    <a:moveTo>
                      <a:pt x="5022" y="0"/>
                    </a:moveTo>
                    <a:cubicBezTo>
                      <a:pt x="4604" y="523"/>
                      <a:pt x="4164" y="1026"/>
                      <a:pt x="3725" y="1549"/>
                    </a:cubicBezTo>
                    <a:cubicBezTo>
                      <a:pt x="3537" y="1779"/>
                      <a:pt x="3327" y="2051"/>
                      <a:pt x="3097" y="2218"/>
                    </a:cubicBezTo>
                    <a:cubicBezTo>
                      <a:pt x="2637" y="2511"/>
                      <a:pt x="2177" y="2741"/>
                      <a:pt x="1737" y="3013"/>
                    </a:cubicBezTo>
                    <a:cubicBezTo>
                      <a:pt x="1068" y="3411"/>
                      <a:pt x="524" y="3892"/>
                      <a:pt x="126" y="4583"/>
                    </a:cubicBezTo>
                    <a:cubicBezTo>
                      <a:pt x="42" y="4729"/>
                      <a:pt x="1" y="5022"/>
                      <a:pt x="84" y="5148"/>
                    </a:cubicBezTo>
                    <a:cubicBezTo>
                      <a:pt x="287" y="5515"/>
                      <a:pt x="682" y="5729"/>
                      <a:pt x="1082" y="5729"/>
                    </a:cubicBezTo>
                    <a:cubicBezTo>
                      <a:pt x="1343" y="5729"/>
                      <a:pt x="1606" y="5638"/>
                      <a:pt x="1821" y="5441"/>
                    </a:cubicBezTo>
                    <a:cubicBezTo>
                      <a:pt x="2302" y="5022"/>
                      <a:pt x="2679" y="4499"/>
                      <a:pt x="3034" y="3997"/>
                    </a:cubicBezTo>
                    <a:cubicBezTo>
                      <a:pt x="3318" y="3657"/>
                      <a:pt x="3567" y="3249"/>
                      <a:pt x="4073" y="3249"/>
                    </a:cubicBezTo>
                    <a:cubicBezTo>
                      <a:pt x="4128" y="3249"/>
                      <a:pt x="4186" y="3254"/>
                      <a:pt x="4248" y="3264"/>
                    </a:cubicBezTo>
                    <a:cubicBezTo>
                      <a:pt x="4562" y="2260"/>
                      <a:pt x="5713" y="1800"/>
                      <a:pt x="5943" y="691"/>
                    </a:cubicBezTo>
                    <a:cubicBezTo>
                      <a:pt x="5650" y="482"/>
                      <a:pt x="5357" y="272"/>
                      <a:pt x="50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83"/>
              <p:cNvSpPr/>
              <p:nvPr/>
            </p:nvSpPr>
            <p:spPr>
              <a:xfrm>
                <a:off x="3383925" y="1268775"/>
                <a:ext cx="123475" cy="76125"/>
              </a:xfrm>
              <a:custGeom>
                <a:avLst/>
                <a:gdLst/>
                <a:ahLst/>
                <a:cxnLst/>
                <a:rect l="l" t="t" r="r" b="b"/>
                <a:pathLst>
                  <a:path w="4939" h="3045" extrusionOk="0">
                    <a:moveTo>
                      <a:pt x="909" y="1"/>
                    </a:moveTo>
                    <a:cubicBezTo>
                      <a:pt x="844" y="1"/>
                      <a:pt x="772" y="12"/>
                      <a:pt x="691" y="35"/>
                    </a:cubicBezTo>
                    <a:cubicBezTo>
                      <a:pt x="252" y="182"/>
                      <a:pt x="105" y="454"/>
                      <a:pt x="210" y="914"/>
                    </a:cubicBezTo>
                    <a:cubicBezTo>
                      <a:pt x="377" y="977"/>
                      <a:pt x="566" y="1061"/>
                      <a:pt x="838" y="1165"/>
                    </a:cubicBezTo>
                    <a:cubicBezTo>
                      <a:pt x="566" y="1291"/>
                      <a:pt x="377" y="1374"/>
                      <a:pt x="1" y="1563"/>
                    </a:cubicBezTo>
                    <a:cubicBezTo>
                      <a:pt x="796" y="1730"/>
                      <a:pt x="859" y="2107"/>
                      <a:pt x="608" y="2546"/>
                    </a:cubicBezTo>
                    <a:cubicBezTo>
                      <a:pt x="984" y="2693"/>
                      <a:pt x="1298" y="2797"/>
                      <a:pt x="1612" y="2902"/>
                    </a:cubicBezTo>
                    <a:cubicBezTo>
                      <a:pt x="1878" y="2983"/>
                      <a:pt x="2158" y="3045"/>
                      <a:pt x="2432" y="3045"/>
                    </a:cubicBezTo>
                    <a:cubicBezTo>
                      <a:pt x="2653" y="3045"/>
                      <a:pt x="2871" y="3005"/>
                      <a:pt x="3076" y="2902"/>
                    </a:cubicBezTo>
                    <a:cubicBezTo>
                      <a:pt x="3683" y="2609"/>
                      <a:pt x="4227" y="2253"/>
                      <a:pt x="4813" y="1939"/>
                    </a:cubicBezTo>
                    <a:cubicBezTo>
                      <a:pt x="4855" y="1667"/>
                      <a:pt x="4918" y="1437"/>
                      <a:pt x="4939" y="1165"/>
                    </a:cubicBezTo>
                    <a:cubicBezTo>
                      <a:pt x="4919" y="585"/>
                      <a:pt x="4418" y="24"/>
                      <a:pt x="3979" y="24"/>
                    </a:cubicBezTo>
                    <a:cubicBezTo>
                      <a:pt x="3943" y="24"/>
                      <a:pt x="3907" y="27"/>
                      <a:pt x="3872" y="35"/>
                    </a:cubicBezTo>
                    <a:cubicBezTo>
                      <a:pt x="3369" y="140"/>
                      <a:pt x="2846" y="224"/>
                      <a:pt x="2344" y="349"/>
                    </a:cubicBezTo>
                    <a:cubicBezTo>
                      <a:pt x="2114" y="412"/>
                      <a:pt x="1884" y="517"/>
                      <a:pt x="1612" y="621"/>
                    </a:cubicBezTo>
                    <a:cubicBezTo>
                      <a:pt x="1432" y="388"/>
                      <a:pt x="1299" y="1"/>
                      <a:pt x="9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83"/>
              <p:cNvSpPr/>
              <p:nvPr/>
            </p:nvSpPr>
            <p:spPr>
              <a:xfrm>
                <a:off x="4503875" y="630525"/>
                <a:ext cx="118750" cy="102950"/>
              </a:xfrm>
              <a:custGeom>
                <a:avLst/>
                <a:gdLst/>
                <a:ahLst/>
                <a:cxnLst/>
                <a:rect l="l" t="t" r="r" b="b"/>
                <a:pathLst>
                  <a:path w="4750" h="4118" extrusionOk="0">
                    <a:moveTo>
                      <a:pt x="630" y="1"/>
                    </a:moveTo>
                    <a:cubicBezTo>
                      <a:pt x="437" y="1"/>
                      <a:pt x="269" y="131"/>
                      <a:pt x="188" y="373"/>
                    </a:cubicBezTo>
                    <a:cubicBezTo>
                      <a:pt x="84" y="645"/>
                      <a:pt x="84" y="938"/>
                      <a:pt x="42" y="1231"/>
                    </a:cubicBezTo>
                    <a:cubicBezTo>
                      <a:pt x="0" y="1692"/>
                      <a:pt x="335" y="2068"/>
                      <a:pt x="419" y="2487"/>
                    </a:cubicBezTo>
                    <a:cubicBezTo>
                      <a:pt x="461" y="2926"/>
                      <a:pt x="628" y="3135"/>
                      <a:pt x="1025" y="3324"/>
                    </a:cubicBezTo>
                    <a:cubicBezTo>
                      <a:pt x="1193" y="3219"/>
                      <a:pt x="1381" y="3114"/>
                      <a:pt x="1590" y="2989"/>
                    </a:cubicBezTo>
                    <a:cubicBezTo>
                      <a:pt x="1979" y="3653"/>
                      <a:pt x="2896" y="4117"/>
                      <a:pt x="3717" y="4117"/>
                    </a:cubicBezTo>
                    <a:cubicBezTo>
                      <a:pt x="3956" y="4117"/>
                      <a:pt x="4187" y="4078"/>
                      <a:pt x="4394" y="3993"/>
                    </a:cubicBezTo>
                    <a:cubicBezTo>
                      <a:pt x="4666" y="3889"/>
                      <a:pt x="4750" y="3658"/>
                      <a:pt x="4603" y="3365"/>
                    </a:cubicBezTo>
                    <a:cubicBezTo>
                      <a:pt x="4436" y="3052"/>
                      <a:pt x="4227" y="2738"/>
                      <a:pt x="4101" y="2403"/>
                    </a:cubicBezTo>
                    <a:cubicBezTo>
                      <a:pt x="3900" y="1920"/>
                      <a:pt x="3621" y="1669"/>
                      <a:pt x="3098" y="1669"/>
                    </a:cubicBezTo>
                    <a:cubicBezTo>
                      <a:pt x="3077" y="1669"/>
                      <a:pt x="3056" y="1670"/>
                      <a:pt x="3034" y="1671"/>
                    </a:cubicBezTo>
                    <a:cubicBezTo>
                      <a:pt x="3011" y="1672"/>
                      <a:pt x="2989" y="1672"/>
                      <a:pt x="2966" y="1672"/>
                    </a:cubicBezTo>
                    <a:cubicBezTo>
                      <a:pt x="2493" y="1672"/>
                      <a:pt x="2084" y="1461"/>
                      <a:pt x="1904" y="1001"/>
                    </a:cubicBezTo>
                    <a:cubicBezTo>
                      <a:pt x="1758" y="520"/>
                      <a:pt x="1297" y="394"/>
                      <a:pt x="963" y="122"/>
                    </a:cubicBezTo>
                    <a:cubicBezTo>
                      <a:pt x="851" y="40"/>
                      <a:pt x="737" y="1"/>
                      <a:pt x="6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83"/>
              <p:cNvSpPr/>
              <p:nvPr/>
            </p:nvSpPr>
            <p:spPr>
              <a:xfrm>
                <a:off x="6138525" y="3075350"/>
                <a:ext cx="82150" cy="164800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592" extrusionOk="0">
                    <a:moveTo>
                      <a:pt x="942" y="1"/>
                    </a:moveTo>
                    <a:cubicBezTo>
                      <a:pt x="712" y="775"/>
                      <a:pt x="879" y="1486"/>
                      <a:pt x="1047" y="2135"/>
                    </a:cubicBezTo>
                    <a:cubicBezTo>
                      <a:pt x="1193" y="2930"/>
                      <a:pt x="942" y="3453"/>
                      <a:pt x="461" y="3976"/>
                    </a:cubicBezTo>
                    <a:cubicBezTo>
                      <a:pt x="335" y="4123"/>
                      <a:pt x="147" y="4227"/>
                      <a:pt x="0" y="4332"/>
                    </a:cubicBezTo>
                    <a:cubicBezTo>
                      <a:pt x="126" y="4541"/>
                      <a:pt x="147" y="4709"/>
                      <a:pt x="231" y="4792"/>
                    </a:cubicBezTo>
                    <a:cubicBezTo>
                      <a:pt x="670" y="5148"/>
                      <a:pt x="649" y="5504"/>
                      <a:pt x="293" y="5943"/>
                    </a:cubicBezTo>
                    <a:cubicBezTo>
                      <a:pt x="189" y="6069"/>
                      <a:pt x="189" y="6278"/>
                      <a:pt x="105" y="6592"/>
                    </a:cubicBezTo>
                    <a:cubicBezTo>
                      <a:pt x="398" y="6508"/>
                      <a:pt x="628" y="6508"/>
                      <a:pt x="754" y="6403"/>
                    </a:cubicBezTo>
                    <a:cubicBezTo>
                      <a:pt x="1026" y="6194"/>
                      <a:pt x="1340" y="5985"/>
                      <a:pt x="1486" y="5692"/>
                    </a:cubicBezTo>
                    <a:cubicBezTo>
                      <a:pt x="1884" y="5022"/>
                      <a:pt x="2344" y="4416"/>
                      <a:pt x="2930" y="3913"/>
                    </a:cubicBezTo>
                    <a:cubicBezTo>
                      <a:pt x="3223" y="3662"/>
                      <a:pt x="3285" y="3369"/>
                      <a:pt x="3076" y="3035"/>
                    </a:cubicBezTo>
                    <a:lnTo>
                      <a:pt x="3076" y="3035"/>
                    </a:lnTo>
                    <a:cubicBezTo>
                      <a:pt x="2825" y="3056"/>
                      <a:pt x="2595" y="3076"/>
                      <a:pt x="2344" y="3118"/>
                    </a:cubicBezTo>
                    <a:cubicBezTo>
                      <a:pt x="2218" y="2846"/>
                      <a:pt x="2177" y="2595"/>
                      <a:pt x="1967" y="2407"/>
                    </a:cubicBezTo>
                    <a:cubicBezTo>
                      <a:pt x="1591" y="2009"/>
                      <a:pt x="1465" y="1570"/>
                      <a:pt x="1549" y="1047"/>
                    </a:cubicBezTo>
                    <a:cubicBezTo>
                      <a:pt x="1612" y="607"/>
                      <a:pt x="1340" y="294"/>
                      <a:pt x="9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83"/>
              <p:cNvSpPr/>
              <p:nvPr/>
            </p:nvSpPr>
            <p:spPr>
              <a:xfrm>
                <a:off x="5077700" y="687975"/>
                <a:ext cx="102550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2728" extrusionOk="0">
                    <a:moveTo>
                      <a:pt x="1653" y="0"/>
                    </a:moveTo>
                    <a:cubicBezTo>
                      <a:pt x="1549" y="105"/>
                      <a:pt x="1360" y="293"/>
                      <a:pt x="1193" y="440"/>
                    </a:cubicBezTo>
                    <a:cubicBezTo>
                      <a:pt x="900" y="335"/>
                      <a:pt x="670" y="230"/>
                      <a:pt x="461" y="126"/>
                    </a:cubicBezTo>
                    <a:cubicBezTo>
                      <a:pt x="0" y="586"/>
                      <a:pt x="0" y="586"/>
                      <a:pt x="42" y="1423"/>
                    </a:cubicBezTo>
                    <a:cubicBezTo>
                      <a:pt x="105" y="1444"/>
                      <a:pt x="272" y="1486"/>
                      <a:pt x="314" y="1570"/>
                    </a:cubicBezTo>
                    <a:cubicBezTo>
                      <a:pt x="523" y="2030"/>
                      <a:pt x="921" y="2323"/>
                      <a:pt x="1360" y="2553"/>
                    </a:cubicBezTo>
                    <a:cubicBezTo>
                      <a:pt x="1571" y="2671"/>
                      <a:pt x="1748" y="2728"/>
                      <a:pt x="1911" y="2728"/>
                    </a:cubicBezTo>
                    <a:cubicBezTo>
                      <a:pt x="2153" y="2728"/>
                      <a:pt x="2366" y="2602"/>
                      <a:pt x="2616" y="2365"/>
                    </a:cubicBezTo>
                    <a:cubicBezTo>
                      <a:pt x="2825" y="2155"/>
                      <a:pt x="3055" y="1904"/>
                      <a:pt x="3327" y="1779"/>
                    </a:cubicBezTo>
                    <a:cubicBezTo>
                      <a:pt x="3892" y="1486"/>
                      <a:pt x="4101" y="1172"/>
                      <a:pt x="3955" y="544"/>
                    </a:cubicBezTo>
                    <a:cubicBezTo>
                      <a:pt x="3871" y="147"/>
                      <a:pt x="3557" y="21"/>
                      <a:pt x="2930" y="21"/>
                    </a:cubicBezTo>
                    <a:cubicBezTo>
                      <a:pt x="2532" y="21"/>
                      <a:pt x="2156" y="0"/>
                      <a:pt x="16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83"/>
              <p:cNvSpPr/>
              <p:nvPr/>
            </p:nvSpPr>
            <p:spPr>
              <a:xfrm>
                <a:off x="5430775" y="2431950"/>
                <a:ext cx="94700" cy="1031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124" extrusionOk="0">
                    <a:moveTo>
                      <a:pt x="3662" y="1"/>
                    </a:moveTo>
                    <a:lnTo>
                      <a:pt x="3662" y="1"/>
                    </a:lnTo>
                    <a:cubicBezTo>
                      <a:pt x="3223" y="42"/>
                      <a:pt x="2888" y="126"/>
                      <a:pt x="2533" y="147"/>
                    </a:cubicBezTo>
                    <a:cubicBezTo>
                      <a:pt x="2315" y="147"/>
                      <a:pt x="2084" y="67"/>
                      <a:pt x="1850" y="67"/>
                    </a:cubicBezTo>
                    <a:cubicBezTo>
                      <a:pt x="1792" y="67"/>
                      <a:pt x="1733" y="72"/>
                      <a:pt x="1675" y="84"/>
                    </a:cubicBezTo>
                    <a:cubicBezTo>
                      <a:pt x="1361" y="105"/>
                      <a:pt x="901" y="210"/>
                      <a:pt x="796" y="419"/>
                    </a:cubicBezTo>
                    <a:cubicBezTo>
                      <a:pt x="482" y="1089"/>
                      <a:pt x="273" y="1821"/>
                      <a:pt x="22" y="2553"/>
                    </a:cubicBezTo>
                    <a:cubicBezTo>
                      <a:pt x="1" y="2616"/>
                      <a:pt x="1" y="2658"/>
                      <a:pt x="22" y="2721"/>
                    </a:cubicBezTo>
                    <a:cubicBezTo>
                      <a:pt x="189" y="3160"/>
                      <a:pt x="336" y="3641"/>
                      <a:pt x="524" y="4123"/>
                    </a:cubicBezTo>
                    <a:cubicBezTo>
                      <a:pt x="542" y="4124"/>
                      <a:pt x="560" y="4124"/>
                      <a:pt x="578" y="4124"/>
                    </a:cubicBezTo>
                    <a:cubicBezTo>
                      <a:pt x="1336" y="4124"/>
                      <a:pt x="804" y="3239"/>
                      <a:pt x="1173" y="3035"/>
                    </a:cubicBezTo>
                    <a:lnTo>
                      <a:pt x="1173" y="3035"/>
                    </a:lnTo>
                    <a:cubicBezTo>
                      <a:pt x="1528" y="3369"/>
                      <a:pt x="1779" y="3704"/>
                      <a:pt x="2114" y="3976"/>
                    </a:cubicBezTo>
                    <a:cubicBezTo>
                      <a:pt x="2192" y="4035"/>
                      <a:pt x="2271" y="4061"/>
                      <a:pt x="2342" y="4061"/>
                    </a:cubicBezTo>
                    <a:cubicBezTo>
                      <a:pt x="2499" y="4061"/>
                      <a:pt x="2623" y="3933"/>
                      <a:pt x="2637" y="3746"/>
                    </a:cubicBezTo>
                    <a:cubicBezTo>
                      <a:pt x="2679" y="3558"/>
                      <a:pt x="2595" y="3348"/>
                      <a:pt x="2491" y="3181"/>
                    </a:cubicBezTo>
                    <a:cubicBezTo>
                      <a:pt x="2198" y="2825"/>
                      <a:pt x="2030" y="2428"/>
                      <a:pt x="2030" y="1967"/>
                    </a:cubicBezTo>
                    <a:cubicBezTo>
                      <a:pt x="2261" y="1716"/>
                      <a:pt x="2888" y="1863"/>
                      <a:pt x="2679" y="1151"/>
                    </a:cubicBezTo>
                    <a:lnTo>
                      <a:pt x="2679" y="1151"/>
                    </a:lnTo>
                    <a:cubicBezTo>
                      <a:pt x="2177" y="1235"/>
                      <a:pt x="1717" y="1298"/>
                      <a:pt x="1131" y="1382"/>
                    </a:cubicBezTo>
                    <a:cubicBezTo>
                      <a:pt x="1110" y="1256"/>
                      <a:pt x="1005" y="1047"/>
                      <a:pt x="1005" y="879"/>
                    </a:cubicBezTo>
                    <a:cubicBezTo>
                      <a:pt x="1047" y="628"/>
                      <a:pt x="1277" y="545"/>
                      <a:pt x="1549" y="545"/>
                    </a:cubicBezTo>
                    <a:cubicBezTo>
                      <a:pt x="1863" y="566"/>
                      <a:pt x="2177" y="566"/>
                      <a:pt x="2491" y="566"/>
                    </a:cubicBezTo>
                    <a:cubicBezTo>
                      <a:pt x="2805" y="566"/>
                      <a:pt x="3139" y="566"/>
                      <a:pt x="3432" y="503"/>
                    </a:cubicBezTo>
                    <a:cubicBezTo>
                      <a:pt x="3788" y="419"/>
                      <a:pt x="3746" y="189"/>
                      <a:pt x="36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83"/>
              <p:cNvSpPr/>
              <p:nvPr/>
            </p:nvSpPr>
            <p:spPr>
              <a:xfrm>
                <a:off x="5432875" y="2158325"/>
                <a:ext cx="99925" cy="129800"/>
              </a:xfrm>
              <a:custGeom>
                <a:avLst/>
                <a:gdLst/>
                <a:ahLst/>
                <a:cxnLst/>
                <a:rect l="l" t="t" r="r" b="b"/>
                <a:pathLst>
                  <a:path w="3997" h="5192" extrusionOk="0">
                    <a:moveTo>
                      <a:pt x="921" y="1"/>
                    </a:moveTo>
                    <a:cubicBezTo>
                      <a:pt x="783" y="1"/>
                      <a:pt x="480" y="176"/>
                      <a:pt x="440" y="296"/>
                    </a:cubicBezTo>
                    <a:cubicBezTo>
                      <a:pt x="314" y="1007"/>
                      <a:pt x="1" y="1718"/>
                      <a:pt x="377" y="2388"/>
                    </a:cubicBezTo>
                    <a:cubicBezTo>
                      <a:pt x="545" y="2765"/>
                      <a:pt x="712" y="3099"/>
                      <a:pt x="754" y="3497"/>
                    </a:cubicBezTo>
                    <a:cubicBezTo>
                      <a:pt x="817" y="3664"/>
                      <a:pt x="1005" y="3832"/>
                      <a:pt x="1214" y="4145"/>
                    </a:cubicBezTo>
                    <a:cubicBezTo>
                      <a:pt x="1319" y="3685"/>
                      <a:pt x="1361" y="3455"/>
                      <a:pt x="1423" y="3204"/>
                    </a:cubicBezTo>
                    <a:cubicBezTo>
                      <a:pt x="1489" y="3197"/>
                      <a:pt x="1558" y="3192"/>
                      <a:pt x="1627" y="3192"/>
                    </a:cubicBezTo>
                    <a:cubicBezTo>
                      <a:pt x="1949" y="3192"/>
                      <a:pt x="2268" y="3284"/>
                      <a:pt x="2302" y="3560"/>
                    </a:cubicBezTo>
                    <a:cubicBezTo>
                      <a:pt x="2386" y="4145"/>
                      <a:pt x="2804" y="4145"/>
                      <a:pt x="3118" y="4250"/>
                    </a:cubicBezTo>
                    <a:cubicBezTo>
                      <a:pt x="3202" y="4606"/>
                      <a:pt x="3265" y="4899"/>
                      <a:pt x="3327" y="5192"/>
                    </a:cubicBezTo>
                    <a:cubicBezTo>
                      <a:pt x="3369" y="5192"/>
                      <a:pt x="3453" y="5192"/>
                      <a:pt x="3516" y="5150"/>
                    </a:cubicBezTo>
                    <a:cubicBezTo>
                      <a:pt x="3620" y="5003"/>
                      <a:pt x="3746" y="4878"/>
                      <a:pt x="3830" y="4710"/>
                    </a:cubicBezTo>
                    <a:cubicBezTo>
                      <a:pt x="3997" y="4376"/>
                      <a:pt x="3788" y="3853"/>
                      <a:pt x="3453" y="3853"/>
                    </a:cubicBezTo>
                    <a:cubicBezTo>
                      <a:pt x="3439" y="3853"/>
                      <a:pt x="3425" y="3854"/>
                      <a:pt x="3412" y="3854"/>
                    </a:cubicBezTo>
                    <a:cubicBezTo>
                      <a:pt x="3007" y="3854"/>
                      <a:pt x="2905" y="3552"/>
                      <a:pt x="2783" y="3329"/>
                    </a:cubicBezTo>
                    <a:cubicBezTo>
                      <a:pt x="2616" y="3016"/>
                      <a:pt x="2407" y="2848"/>
                      <a:pt x="2093" y="2723"/>
                    </a:cubicBezTo>
                    <a:cubicBezTo>
                      <a:pt x="1800" y="2597"/>
                      <a:pt x="1549" y="2367"/>
                      <a:pt x="1402" y="2095"/>
                    </a:cubicBezTo>
                    <a:cubicBezTo>
                      <a:pt x="1361" y="1969"/>
                      <a:pt x="1570" y="1676"/>
                      <a:pt x="1591" y="1467"/>
                    </a:cubicBezTo>
                    <a:cubicBezTo>
                      <a:pt x="1653" y="1153"/>
                      <a:pt x="1695" y="777"/>
                      <a:pt x="1591" y="484"/>
                    </a:cubicBezTo>
                    <a:cubicBezTo>
                      <a:pt x="1528" y="275"/>
                      <a:pt x="1214" y="86"/>
                      <a:pt x="942" y="3"/>
                    </a:cubicBezTo>
                    <a:cubicBezTo>
                      <a:pt x="936" y="2"/>
                      <a:pt x="929" y="1"/>
                      <a:pt x="9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83"/>
              <p:cNvSpPr/>
              <p:nvPr/>
            </p:nvSpPr>
            <p:spPr>
              <a:xfrm>
                <a:off x="2600350" y="799325"/>
                <a:ext cx="75350" cy="74975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2999" extrusionOk="0">
                    <a:moveTo>
                      <a:pt x="552" y="0"/>
                    </a:moveTo>
                    <a:cubicBezTo>
                      <a:pt x="67" y="0"/>
                      <a:pt x="104" y="394"/>
                      <a:pt x="84" y="694"/>
                    </a:cubicBezTo>
                    <a:cubicBezTo>
                      <a:pt x="0" y="1572"/>
                      <a:pt x="84" y="1698"/>
                      <a:pt x="816" y="2012"/>
                    </a:cubicBezTo>
                    <a:cubicBezTo>
                      <a:pt x="753" y="2367"/>
                      <a:pt x="440" y="2723"/>
                      <a:pt x="900" y="2911"/>
                    </a:cubicBezTo>
                    <a:cubicBezTo>
                      <a:pt x="1004" y="2973"/>
                      <a:pt x="1099" y="2998"/>
                      <a:pt x="1191" y="2998"/>
                    </a:cubicBezTo>
                    <a:cubicBezTo>
                      <a:pt x="1412" y="2998"/>
                      <a:pt x="1611" y="2850"/>
                      <a:pt x="1862" y="2702"/>
                    </a:cubicBezTo>
                    <a:cubicBezTo>
                      <a:pt x="2427" y="2346"/>
                      <a:pt x="2490" y="1740"/>
                      <a:pt x="2825" y="1279"/>
                    </a:cubicBezTo>
                    <a:cubicBezTo>
                      <a:pt x="2929" y="1112"/>
                      <a:pt x="2950" y="903"/>
                      <a:pt x="3013" y="735"/>
                    </a:cubicBezTo>
                    <a:cubicBezTo>
                      <a:pt x="2595" y="484"/>
                      <a:pt x="2218" y="275"/>
                      <a:pt x="1800" y="45"/>
                    </a:cubicBezTo>
                    <a:cubicBezTo>
                      <a:pt x="1758" y="652"/>
                      <a:pt x="1235" y="652"/>
                      <a:pt x="837" y="840"/>
                    </a:cubicBezTo>
                    <a:cubicBezTo>
                      <a:pt x="753" y="547"/>
                      <a:pt x="712" y="254"/>
                      <a:pt x="628" y="3"/>
                    </a:cubicBezTo>
                    <a:cubicBezTo>
                      <a:pt x="601" y="1"/>
                      <a:pt x="576" y="0"/>
                      <a:pt x="5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83"/>
              <p:cNvSpPr/>
              <p:nvPr/>
            </p:nvSpPr>
            <p:spPr>
              <a:xfrm>
                <a:off x="2649500" y="682625"/>
                <a:ext cx="70125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3287" extrusionOk="0">
                    <a:moveTo>
                      <a:pt x="2805" y="1888"/>
                    </a:moveTo>
                    <a:lnTo>
                      <a:pt x="2805" y="1888"/>
                    </a:lnTo>
                    <a:cubicBezTo>
                      <a:pt x="2773" y="1900"/>
                      <a:pt x="2743" y="1912"/>
                      <a:pt x="2714" y="1926"/>
                    </a:cubicBezTo>
                    <a:lnTo>
                      <a:pt x="2714" y="1926"/>
                    </a:lnTo>
                    <a:cubicBezTo>
                      <a:pt x="2716" y="1934"/>
                      <a:pt x="2719" y="1943"/>
                      <a:pt x="2721" y="1951"/>
                    </a:cubicBezTo>
                    <a:lnTo>
                      <a:pt x="2805" y="1888"/>
                    </a:lnTo>
                    <a:close/>
                    <a:moveTo>
                      <a:pt x="1368" y="1"/>
                    </a:moveTo>
                    <a:cubicBezTo>
                      <a:pt x="1188" y="1"/>
                      <a:pt x="984" y="44"/>
                      <a:pt x="754" y="131"/>
                    </a:cubicBezTo>
                    <a:lnTo>
                      <a:pt x="754" y="1240"/>
                    </a:lnTo>
                    <a:cubicBezTo>
                      <a:pt x="545" y="1281"/>
                      <a:pt x="336" y="1365"/>
                      <a:pt x="1" y="1491"/>
                    </a:cubicBezTo>
                    <a:cubicBezTo>
                      <a:pt x="210" y="1679"/>
                      <a:pt x="336" y="1846"/>
                      <a:pt x="461" y="1951"/>
                    </a:cubicBezTo>
                    <a:cubicBezTo>
                      <a:pt x="650" y="2097"/>
                      <a:pt x="922" y="2223"/>
                      <a:pt x="1068" y="2411"/>
                    </a:cubicBezTo>
                    <a:cubicBezTo>
                      <a:pt x="1173" y="2516"/>
                      <a:pt x="1194" y="2767"/>
                      <a:pt x="1131" y="2893"/>
                    </a:cubicBezTo>
                    <a:cubicBezTo>
                      <a:pt x="1078" y="2953"/>
                      <a:pt x="1022" y="2978"/>
                      <a:pt x="965" y="2978"/>
                    </a:cubicBezTo>
                    <a:cubicBezTo>
                      <a:pt x="865" y="2978"/>
                      <a:pt x="764" y="2902"/>
                      <a:pt x="671" y="2809"/>
                    </a:cubicBezTo>
                    <a:cubicBezTo>
                      <a:pt x="650" y="2767"/>
                      <a:pt x="566" y="2746"/>
                      <a:pt x="440" y="2704"/>
                    </a:cubicBezTo>
                    <a:cubicBezTo>
                      <a:pt x="440" y="2913"/>
                      <a:pt x="419" y="3039"/>
                      <a:pt x="419" y="3165"/>
                    </a:cubicBezTo>
                    <a:cubicBezTo>
                      <a:pt x="775" y="3206"/>
                      <a:pt x="1068" y="3227"/>
                      <a:pt x="1382" y="3269"/>
                    </a:cubicBezTo>
                    <a:cubicBezTo>
                      <a:pt x="1452" y="3280"/>
                      <a:pt x="1516" y="3286"/>
                      <a:pt x="1575" y="3286"/>
                    </a:cubicBezTo>
                    <a:cubicBezTo>
                      <a:pt x="1850" y="3286"/>
                      <a:pt x="2007" y="3157"/>
                      <a:pt x="2093" y="2830"/>
                    </a:cubicBezTo>
                    <a:cubicBezTo>
                      <a:pt x="2191" y="2460"/>
                      <a:pt x="2324" y="2108"/>
                      <a:pt x="2714" y="1926"/>
                    </a:cubicBezTo>
                    <a:lnTo>
                      <a:pt x="2714" y="1926"/>
                    </a:lnTo>
                    <a:cubicBezTo>
                      <a:pt x="2611" y="1579"/>
                      <a:pt x="2509" y="1253"/>
                      <a:pt x="2386" y="926"/>
                    </a:cubicBezTo>
                    <a:cubicBezTo>
                      <a:pt x="2159" y="304"/>
                      <a:pt x="1843" y="1"/>
                      <a:pt x="13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83"/>
              <p:cNvSpPr/>
              <p:nvPr/>
            </p:nvSpPr>
            <p:spPr>
              <a:xfrm>
                <a:off x="3542425" y="1533100"/>
                <a:ext cx="6437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3044" extrusionOk="0">
                    <a:moveTo>
                      <a:pt x="1710" y="1"/>
                    </a:moveTo>
                    <a:cubicBezTo>
                      <a:pt x="1442" y="1"/>
                      <a:pt x="1142" y="101"/>
                      <a:pt x="984" y="259"/>
                    </a:cubicBezTo>
                    <a:cubicBezTo>
                      <a:pt x="733" y="468"/>
                      <a:pt x="482" y="677"/>
                      <a:pt x="189" y="908"/>
                    </a:cubicBezTo>
                    <a:cubicBezTo>
                      <a:pt x="147" y="1452"/>
                      <a:pt x="84" y="2037"/>
                      <a:pt x="1" y="2581"/>
                    </a:cubicBezTo>
                    <a:cubicBezTo>
                      <a:pt x="1" y="2886"/>
                      <a:pt x="185" y="3044"/>
                      <a:pt x="441" y="3044"/>
                    </a:cubicBezTo>
                    <a:cubicBezTo>
                      <a:pt x="519" y="3044"/>
                      <a:pt x="603" y="3029"/>
                      <a:pt x="691" y="3000"/>
                    </a:cubicBezTo>
                    <a:cubicBezTo>
                      <a:pt x="1047" y="2895"/>
                      <a:pt x="1423" y="2686"/>
                      <a:pt x="1758" y="2519"/>
                    </a:cubicBezTo>
                    <a:cubicBezTo>
                      <a:pt x="2051" y="2393"/>
                      <a:pt x="2156" y="2142"/>
                      <a:pt x="2156" y="1828"/>
                    </a:cubicBezTo>
                    <a:cubicBezTo>
                      <a:pt x="2156" y="1473"/>
                      <a:pt x="2114" y="1159"/>
                      <a:pt x="2365" y="845"/>
                    </a:cubicBezTo>
                    <a:cubicBezTo>
                      <a:pt x="2574" y="594"/>
                      <a:pt x="2365" y="301"/>
                      <a:pt x="2114" y="112"/>
                    </a:cubicBezTo>
                    <a:cubicBezTo>
                      <a:pt x="2013" y="35"/>
                      <a:pt x="1867" y="1"/>
                      <a:pt x="17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83"/>
              <p:cNvSpPr/>
              <p:nvPr/>
            </p:nvSpPr>
            <p:spPr>
              <a:xfrm>
                <a:off x="2454400" y="2089300"/>
                <a:ext cx="146500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5860" h="2303" extrusionOk="0">
                    <a:moveTo>
                      <a:pt x="1546" y="1"/>
                    </a:moveTo>
                    <a:cubicBezTo>
                      <a:pt x="1187" y="1"/>
                      <a:pt x="843" y="140"/>
                      <a:pt x="524" y="316"/>
                    </a:cubicBezTo>
                    <a:cubicBezTo>
                      <a:pt x="314" y="420"/>
                      <a:pt x="168" y="629"/>
                      <a:pt x="0" y="776"/>
                    </a:cubicBezTo>
                    <a:cubicBezTo>
                      <a:pt x="42" y="839"/>
                      <a:pt x="63" y="880"/>
                      <a:pt x="147" y="880"/>
                    </a:cubicBezTo>
                    <a:cubicBezTo>
                      <a:pt x="210" y="880"/>
                      <a:pt x="283" y="891"/>
                      <a:pt x="354" y="891"/>
                    </a:cubicBezTo>
                    <a:cubicBezTo>
                      <a:pt x="424" y="891"/>
                      <a:pt x="492" y="880"/>
                      <a:pt x="544" y="839"/>
                    </a:cubicBezTo>
                    <a:cubicBezTo>
                      <a:pt x="789" y="679"/>
                      <a:pt x="1023" y="601"/>
                      <a:pt x="1257" y="601"/>
                    </a:cubicBezTo>
                    <a:cubicBezTo>
                      <a:pt x="1484" y="601"/>
                      <a:pt x="1710" y="674"/>
                      <a:pt x="1946" y="818"/>
                    </a:cubicBezTo>
                    <a:cubicBezTo>
                      <a:pt x="2072" y="880"/>
                      <a:pt x="2239" y="901"/>
                      <a:pt x="2386" y="943"/>
                    </a:cubicBezTo>
                    <a:cubicBezTo>
                      <a:pt x="2993" y="1027"/>
                      <a:pt x="3557" y="1299"/>
                      <a:pt x="3913" y="1780"/>
                    </a:cubicBezTo>
                    <a:cubicBezTo>
                      <a:pt x="4196" y="2197"/>
                      <a:pt x="4522" y="2303"/>
                      <a:pt x="4880" y="2303"/>
                    </a:cubicBezTo>
                    <a:cubicBezTo>
                      <a:pt x="5078" y="2303"/>
                      <a:pt x="5287" y="2270"/>
                      <a:pt x="5503" y="2241"/>
                    </a:cubicBezTo>
                    <a:cubicBezTo>
                      <a:pt x="5629" y="2220"/>
                      <a:pt x="5734" y="2094"/>
                      <a:pt x="5859" y="2010"/>
                    </a:cubicBezTo>
                    <a:cubicBezTo>
                      <a:pt x="5754" y="1885"/>
                      <a:pt x="5713" y="1676"/>
                      <a:pt x="5587" y="1613"/>
                    </a:cubicBezTo>
                    <a:cubicBezTo>
                      <a:pt x="4373" y="1069"/>
                      <a:pt x="3202" y="399"/>
                      <a:pt x="1884" y="44"/>
                    </a:cubicBezTo>
                    <a:cubicBezTo>
                      <a:pt x="1770" y="14"/>
                      <a:pt x="1657" y="1"/>
                      <a:pt x="15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83"/>
              <p:cNvSpPr/>
              <p:nvPr/>
            </p:nvSpPr>
            <p:spPr>
              <a:xfrm>
                <a:off x="5710125" y="3179450"/>
                <a:ext cx="58075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582" extrusionOk="0">
                    <a:moveTo>
                      <a:pt x="209" y="0"/>
                    </a:moveTo>
                    <a:cubicBezTo>
                      <a:pt x="105" y="733"/>
                      <a:pt x="0" y="1507"/>
                      <a:pt x="188" y="2260"/>
                    </a:cubicBezTo>
                    <a:cubicBezTo>
                      <a:pt x="221" y="2471"/>
                      <a:pt x="354" y="2581"/>
                      <a:pt x="548" y="2581"/>
                    </a:cubicBezTo>
                    <a:cubicBezTo>
                      <a:pt x="605" y="2581"/>
                      <a:pt x="666" y="2572"/>
                      <a:pt x="732" y="2553"/>
                    </a:cubicBezTo>
                    <a:cubicBezTo>
                      <a:pt x="1695" y="2302"/>
                      <a:pt x="2323" y="1151"/>
                      <a:pt x="2092" y="168"/>
                    </a:cubicBezTo>
                    <a:cubicBezTo>
                      <a:pt x="1486" y="126"/>
                      <a:pt x="900" y="63"/>
                      <a:pt x="2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83"/>
              <p:cNvSpPr/>
              <p:nvPr/>
            </p:nvSpPr>
            <p:spPr>
              <a:xfrm>
                <a:off x="4630450" y="693975"/>
                <a:ext cx="62275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2795" extrusionOk="0">
                    <a:moveTo>
                      <a:pt x="354" y="1"/>
                    </a:moveTo>
                    <a:cubicBezTo>
                      <a:pt x="247" y="1"/>
                      <a:pt x="147" y="22"/>
                      <a:pt x="105" y="74"/>
                    </a:cubicBezTo>
                    <a:cubicBezTo>
                      <a:pt x="1" y="179"/>
                      <a:pt x="1" y="472"/>
                      <a:pt x="22" y="660"/>
                    </a:cubicBezTo>
                    <a:cubicBezTo>
                      <a:pt x="84" y="1037"/>
                      <a:pt x="189" y="1413"/>
                      <a:pt x="294" y="1769"/>
                    </a:cubicBezTo>
                    <a:cubicBezTo>
                      <a:pt x="398" y="2125"/>
                      <a:pt x="545" y="2439"/>
                      <a:pt x="712" y="2794"/>
                    </a:cubicBezTo>
                    <a:cubicBezTo>
                      <a:pt x="1193" y="2439"/>
                      <a:pt x="1549" y="2146"/>
                      <a:pt x="1926" y="1832"/>
                    </a:cubicBezTo>
                    <a:cubicBezTo>
                      <a:pt x="2491" y="1330"/>
                      <a:pt x="2449" y="890"/>
                      <a:pt x="1737" y="514"/>
                    </a:cubicBezTo>
                    <a:cubicBezTo>
                      <a:pt x="1382" y="346"/>
                      <a:pt x="1026" y="179"/>
                      <a:pt x="649" y="53"/>
                    </a:cubicBezTo>
                    <a:cubicBezTo>
                      <a:pt x="576" y="22"/>
                      <a:pt x="461" y="1"/>
                      <a:pt x="3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83"/>
              <p:cNvSpPr/>
              <p:nvPr/>
            </p:nvSpPr>
            <p:spPr>
              <a:xfrm>
                <a:off x="5481525" y="2301700"/>
                <a:ext cx="71175" cy="6022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409" extrusionOk="0">
                    <a:moveTo>
                      <a:pt x="1884" y="1"/>
                    </a:moveTo>
                    <a:cubicBezTo>
                      <a:pt x="1423" y="524"/>
                      <a:pt x="1423" y="545"/>
                      <a:pt x="586" y="712"/>
                    </a:cubicBezTo>
                    <a:cubicBezTo>
                      <a:pt x="252" y="754"/>
                      <a:pt x="0" y="900"/>
                      <a:pt x="42" y="1361"/>
                    </a:cubicBezTo>
                    <a:cubicBezTo>
                      <a:pt x="335" y="1382"/>
                      <a:pt x="628" y="1382"/>
                      <a:pt x="963" y="1423"/>
                    </a:cubicBezTo>
                    <a:cubicBezTo>
                      <a:pt x="1005" y="1591"/>
                      <a:pt x="1005" y="1737"/>
                      <a:pt x="1068" y="1863"/>
                    </a:cubicBezTo>
                    <a:cubicBezTo>
                      <a:pt x="1214" y="2156"/>
                      <a:pt x="1402" y="2386"/>
                      <a:pt x="1779" y="2407"/>
                    </a:cubicBezTo>
                    <a:cubicBezTo>
                      <a:pt x="1791" y="2408"/>
                      <a:pt x="1803" y="2408"/>
                      <a:pt x="1814" y="2408"/>
                    </a:cubicBezTo>
                    <a:cubicBezTo>
                      <a:pt x="2114" y="2408"/>
                      <a:pt x="2117" y="2148"/>
                      <a:pt x="2197" y="1947"/>
                    </a:cubicBezTo>
                    <a:cubicBezTo>
                      <a:pt x="2218" y="1863"/>
                      <a:pt x="2260" y="1800"/>
                      <a:pt x="2344" y="1779"/>
                    </a:cubicBezTo>
                    <a:cubicBezTo>
                      <a:pt x="2846" y="1549"/>
                      <a:pt x="2679" y="1151"/>
                      <a:pt x="2553" y="817"/>
                    </a:cubicBezTo>
                    <a:cubicBezTo>
                      <a:pt x="2428" y="482"/>
                      <a:pt x="2428" y="1"/>
                      <a:pt x="1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83"/>
              <p:cNvSpPr/>
              <p:nvPr/>
            </p:nvSpPr>
            <p:spPr>
              <a:xfrm>
                <a:off x="2603475" y="2142675"/>
                <a:ext cx="82150" cy="34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1363" extrusionOk="0">
                    <a:moveTo>
                      <a:pt x="712" y="1"/>
                    </a:moveTo>
                    <a:cubicBezTo>
                      <a:pt x="712" y="315"/>
                      <a:pt x="691" y="503"/>
                      <a:pt x="691" y="733"/>
                    </a:cubicBezTo>
                    <a:cubicBezTo>
                      <a:pt x="461" y="817"/>
                      <a:pt x="252" y="859"/>
                      <a:pt x="43" y="942"/>
                    </a:cubicBezTo>
                    <a:cubicBezTo>
                      <a:pt x="43" y="1005"/>
                      <a:pt x="43" y="1047"/>
                      <a:pt x="1" y="1068"/>
                    </a:cubicBezTo>
                    <a:cubicBezTo>
                      <a:pt x="539" y="1168"/>
                      <a:pt x="1058" y="1362"/>
                      <a:pt x="1559" y="1362"/>
                    </a:cubicBezTo>
                    <a:cubicBezTo>
                      <a:pt x="1583" y="1362"/>
                      <a:pt x="1608" y="1362"/>
                      <a:pt x="1633" y="1361"/>
                    </a:cubicBezTo>
                    <a:cubicBezTo>
                      <a:pt x="2177" y="1340"/>
                      <a:pt x="2721" y="1110"/>
                      <a:pt x="3286" y="963"/>
                    </a:cubicBezTo>
                    <a:cubicBezTo>
                      <a:pt x="3286" y="482"/>
                      <a:pt x="2867" y="273"/>
                      <a:pt x="2512" y="189"/>
                    </a:cubicBezTo>
                    <a:cubicBezTo>
                      <a:pt x="1947" y="64"/>
                      <a:pt x="1340" y="64"/>
                      <a:pt x="7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83"/>
              <p:cNvSpPr/>
              <p:nvPr/>
            </p:nvSpPr>
            <p:spPr>
              <a:xfrm>
                <a:off x="4077025" y="747275"/>
                <a:ext cx="58100" cy="4397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759" extrusionOk="0">
                    <a:moveTo>
                      <a:pt x="1984" y="0"/>
                    </a:moveTo>
                    <a:cubicBezTo>
                      <a:pt x="1850" y="0"/>
                      <a:pt x="1677" y="64"/>
                      <a:pt x="1633" y="139"/>
                    </a:cubicBezTo>
                    <a:cubicBezTo>
                      <a:pt x="1555" y="294"/>
                      <a:pt x="1460" y="344"/>
                      <a:pt x="1354" y="344"/>
                    </a:cubicBezTo>
                    <a:cubicBezTo>
                      <a:pt x="1259" y="344"/>
                      <a:pt x="1155" y="304"/>
                      <a:pt x="1047" y="265"/>
                    </a:cubicBezTo>
                    <a:cubicBezTo>
                      <a:pt x="902" y="230"/>
                      <a:pt x="780" y="210"/>
                      <a:pt x="675" y="210"/>
                    </a:cubicBezTo>
                    <a:cubicBezTo>
                      <a:pt x="339" y="210"/>
                      <a:pt x="176" y="408"/>
                      <a:pt x="1" y="934"/>
                    </a:cubicBezTo>
                    <a:cubicBezTo>
                      <a:pt x="63" y="955"/>
                      <a:pt x="126" y="1039"/>
                      <a:pt x="168" y="1081"/>
                    </a:cubicBezTo>
                    <a:cubicBezTo>
                      <a:pt x="545" y="1123"/>
                      <a:pt x="879" y="1123"/>
                      <a:pt x="1047" y="1604"/>
                    </a:cubicBezTo>
                    <a:cubicBezTo>
                      <a:pt x="1077" y="1706"/>
                      <a:pt x="1228" y="1758"/>
                      <a:pt x="1388" y="1758"/>
                    </a:cubicBezTo>
                    <a:cubicBezTo>
                      <a:pt x="1556" y="1758"/>
                      <a:pt x="1736" y="1701"/>
                      <a:pt x="1800" y="1583"/>
                    </a:cubicBezTo>
                    <a:cubicBezTo>
                      <a:pt x="2009" y="1248"/>
                      <a:pt x="2156" y="871"/>
                      <a:pt x="2260" y="516"/>
                    </a:cubicBezTo>
                    <a:cubicBezTo>
                      <a:pt x="2323" y="369"/>
                      <a:pt x="2218" y="118"/>
                      <a:pt x="2114" y="35"/>
                    </a:cubicBezTo>
                    <a:cubicBezTo>
                      <a:pt x="2084" y="11"/>
                      <a:pt x="2037" y="0"/>
                      <a:pt x="19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83"/>
              <p:cNvSpPr/>
              <p:nvPr/>
            </p:nvSpPr>
            <p:spPr>
              <a:xfrm>
                <a:off x="4850150" y="2304775"/>
                <a:ext cx="37700" cy="5462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185" extrusionOk="0">
                    <a:moveTo>
                      <a:pt x="575" y="0"/>
                    </a:moveTo>
                    <a:cubicBezTo>
                      <a:pt x="559" y="0"/>
                      <a:pt x="541" y="1"/>
                      <a:pt x="524" y="3"/>
                    </a:cubicBezTo>
                    <a:cubicBezTo>
                      <a:pt x="1" y="87"/>
                      <a:pt x="210" y="631"/>
                      <a:pt x="147" y="1008"/>
                    </a:cubicBezTo>
                    <a:cubicBezTo>
                      <a:pt x="168" y="1238"/>
                      <a:pt x="147" y="1447"/>
                      <a:pt x="210" y="1635"/>
                    </a:cubicBezTo>
                    <a:cubicBezTo>
                      <a:pt x="287" y="1963"/>
                      <a:pt x="559" y="2184"/>
                      <a:pt x="815" y="2184"/>
                    </a:cubicBezTo>
                    <a:cubicBezTo>
                      <a:pt x="836" y="2184"/>
                      <a:pt x="858" y="2183"/>
                      <a:pt x="879" y="2179"/>
                    </a:cubicBezTo>
                    <a:cubicBezTo>
                      <a:pt x="1193" y="2137"/>
                      <a:pt x="1507" y="1782"/>
                      <a:pt x="1465" y="1447"/>
                    </a:cubicBezTo>
                    <a:cubicBezTo>
                      <a:pt x="1444" y="1175"/>
                      <a:pt x="1340" y="945"/>
                      <a:pt x="1235" y="715"/>
                    </a:cubicBezTo>
                    <a:cubicBezTo>
                      <a:pt x="1115" y="395"/>
                      <a:pt x="920" y="0"/>
                      <a:pt x="5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83"/>
              <p:cNvSpPr/>
              <p:nvPr/>
            </p:nvSpPr>
            <p:spPr>
              <a:xfrm>
                <a:off x="2541750" y="710475"/>
                <a:ext cx="51300" cy="36700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1468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1" y="481"/>
                      <a:pt x="43" y="1004"/>
                      <a:pt x="482" y="1381"/>
                    </a:cubicBezTo>
                    <a:cubicBezTo>
                      <a:pt x="569" y="1436"/>
                      <a:pt x="737" y="1467"/>
                      <a:pt x="892" y="1467"/>
                    </a:cubicBezTo>
                    <a:cubicBezTo>
                      <a:pt x="1033" y="1467"/>
                      <a:pt x="1164" y="1441"/>
                      <a:pt x="1214" y="1381"/>
                    </a:cubicBezTo>
                    <a:cubicBezTo>
                      <a:pt x="1486" y="1067"/>
                      <a:pt x="2051" y="858"/>
                      <a:pt x="1842" y="251"/>
                    </a:cubicBezTo>
                    <a:cubicBezTo>
                      <a:pt x="1256" y="167"/>
                      <a:pt x="691" y="105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83"/>
              <p:cNvSpPr/>
              <p:nvPr/>
            </p:nvSpPr>
            <p:spPr>
              <a:xfrm>
                <a:off x="2715950" y="725100"/>
                <a:ext cx="37675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918" extrusionOk="0">
                    <a:moveTo>
                      <a:pt x="712" y="1"/>
                    </a:moveTo>
                    <a:cubicBezTo>
                      <a:pt x="461" y="106"/>
                      <a:pt x="293" y="168"/>
                      <a:pt x="147" y="210"/>
                    </a:cubicBezTo>
                    <a:cubicBezTo>
                      <a:pt x="105" y="545"/>
                      <a:pt x="42" y="922"/>
                      <a:pt x="0" y="1298"/>
                    </a:cubicBezTo>
                    <a:cubicBezTo>
                      <a:pt x="0" y="1507"/>
                      <a:pt x="105" y="1863"/>
                      <a:pt x="210" y="1884"/>
                    </a:cubicBezTo>
                    <a:cubicBezTo>
                      <a:pt x="303" y="1906"/>
                      <a:pt x="402" y="1917"/>
                      <a:pt x="501" y="1917"/>
                    </a:cubicBezTo>
                    <a:cubicBezTo>
                      <a:pt x="688" y="1917"/>
                      <a:pt x="875" y="1875"/>
                      <a:pt x="1026" y="1779"/>
                    </a:cubicBezTo>
                    <a:cubicBezTo>
                      <a:pt x="1318" y="1633"/>
                      <a:pt x="1507" y="1319"/>
                      <a:pt x="1339" y="984"/>
                    </a:cubicBezTo>
                    <a:cubicBezTo>
                      <a:pt x="1151" y="608"/>
                      <a:pt x="900" y="273"/>
                      <a:pt x="7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83"/>
              <p:cNvSpPr/>
              <p:nvPr/>
            </p:nvSpPr>
            <p:spPr>
              <a:xfrm>
                <a:off x="4158100" y="698950"/>
                <a:ext cx="4187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989" extrusionOk="0">
                    <a:moveTo>
                      <a:pt x="524" y="1"/>
                    </a:moveTo>
                    <a:cubicBezTo>
                      <a:pt x="377" y="691"/>
                      <a:pt x="1" y="1214"/>
                      <a:pt x="168" y="1863"/>
                    </a:cubicBezTo>
                    <a:cubicBezTo>
                      <a:pt x="419" y="1926"/>
                      <a:pt x="628" y="1988"/>
                      <a:pt x="838" y="1988"/>
                    </a:cubicBezTo>
                    <a:cubicBezTo>
                      <a:pt x="1277" y="1968"/>
                      <a:pt x="1675" y="1424"/>
                      <a:pt x="1403" y="1193"/>
                    </a:cubicBezTo>
                    <a:cubicBezTo>
                      <a:pt x="1089" y="900"/>
                      <a:pt x="1047" y="524"/>
                      <a:pt x="900" y="189"/>
                    </a:cubicBezTo>
                    <a:cubicBezTo>
                      <a:pt x="859" y="105"/>
                      <a:pt x="691" y="84"/>
                      <a:pt x="5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83"/>
              <p:cNvSpPr/>
              <p:nvPr/>
            </p:nvSpPr>
            <p:spPr>
              <a:xfrm>
                <a:off x="5872275" y="2511850"/>
                <a:ext cx="617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1338" extrusionOk="0">
                    <a:moveTo>
                      <a:pt x="2188" y="0"/>
                    </a:moveTo>
                    <a:cubicBezTo>
                      <a:pt x="2175" y="0"/>
                      <a:pt x="2164" y="2"/>
                      <a:pt x="2155" y="6"/>
                    </a:cubicBezTo>
                    <a:cubicBezTo>
                      <a:pt x="1737" y="529"/>
                      <a:pt x="1151" y="696"/>
                      <a:pt x="503" y="696"/>
                    </a:cubicBezTo>
                    <a:cubicBezTo>
                      <a:pt x="293" y="696"/>
                      <a:pt x="0" y="780"/>
                      <a:pt x="84" y="1115"/>
                    </a:cubicBezTo>
                    <a:cubicBezTo>
                      <a:pt x="471" y="1261"/>
                      <a:pt x="798" y="1337"/>
                      <a:pt x="1079" y="1337"/>
                    </a:cubicBezTo>
                    <a:cubicBezTo>
                      <a:pt x="1727" y="1337"/>
                      <a:pt x="2134" y="931"/>
                      <a:pt x="2469" y="27"/>
                    </a:cubicBezTo>
                    <a:cubicBezTo>
                      <a:pt x="2335" y="27"/>
                      <a:pt x="2242" y="0"/>
                      <a:pt x="21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83"/>
              <p:cNvSpPr/>
              <p:nvPr/>
            </p:nvSpPr>
            <p:spPr>
              <a:xfrm>
                <a:off x="5421375" y="2042775"/>
                <a:ext cx="345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2156" extrusionOk="0">
                    <a:moveTo>
                      <a:pt x="1005" y="0"/>
                    </a:moveTo>
                    <a:lnTo>
                      <a:pt x="1005" y="0"/>
                    </a:lnTo>
                    <a:cubicBezTo>
                      <a:pt x="105" y="586"/>
                      <a:pt x="0" y="1402"/>
                      <a:pt x="670" y="2156"/>
                    </a:cubicBezTo>
                    <a:cubicBezTo>
                      <a:pt x="1214" y="1737"/>
                      <a:pt x="1381" y="837"/>
                      <a:pt x="1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83"/>
              <p:cNvSpPr/>
              <p:nvPr/>
            </p:nvSpPr>
            <p:spPr>
              <a:xfrm>
                <a:off x="2655275" y="863600"/>
                <a:ext cx="3402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479" extrusionOk="0">
                    <a:moveTo>
                      <a:pt x="759" y="0"/>
                    </a:moveTo>
                    <a:cubicBezTo>
                      <a:pt x="264" y="0"/>
                      <a:pt x="197" y="449"/>
                      <a:pt x="0" y="843"/>
                    </a:cubicBezTo>
                    <a:cubicBezTo>
                      <a:pt x="172" y="1187"/>
                      <a:pt x="379" y="1478"/>
                      <a:pt x="781" y="1478"/>
                    </a:cubicBezTo>
                    <a:cubicBezTo>
                      <a:pt x="819" y="1478"/>
                      <a:pt x="858" y="1476"/>
                      <a:pt x="900" y="1470"/>
                    </a:cubicBezTo>
                    <a:cubicBezTo>
                      <a:pt x="1172" y="1449"/>
                      <a:pt x="1360" y="989"/>
                      <a:pt x="1318" y="571"/>
                    </a:cubicBezTo>
                    <a:cubicBezTo>
                      <a:pt x="1276" y="299"/>
                      <a:pt x="1214" y="68"/>
                      <a:pt x="858" y="6"/>
                    </a:cubicBezTo>
                    <a:cubicBezTo>
                      <a:pt x="823" y="2"/>
                      <a:pt x="790" y="0"/>
                      <a:pt x="7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83"/>
              <p:cNvSpPr/>
              <p:nvPr/>
            </p:nvSpPr>
            <p:spPr>
              <a:xfrm>
                <a:off x="1656675" y="1257625"/>
                <a:ext cx="43975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486" extrusionOk="0">
                    <a:moveTo>
                      <a:pt x="1759" y="0"/>
                    </a:moveTo>
                    <a:cubicBezTo>
                      <a:pt x="1319" y="188"/>
                      <a:pt x="943" y="356"/>
                      <a:pt x="566" y="523"/>
                    </a:cubicBezTo>
                    <a:cubicBezTo>
                      <a:pt x="64" y="753"/>
                      <a:pt x="1" y="858"/>
                      <a:pt x="168" y="1486"/>
                    </a:cubicBezTo>
                    <a:cubicBezTo>
                      <a:pt x="1194" y="1360"/>
                      <a:pt x="1633" y="942"/>
                      <a:pt x="17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83"/>
              <p:cNvSpPr/>
              <p:nvPr/>
            </p:nvSpPr>
            <p:spPr>
              <a:xfrm>
                <a:off x="5196450" y="689650"/>
                <a:ext cx="497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687" extrusionOk="0">
                    <a:moveTo>
                      <a:pt x="888" y="0"/>
                    </a:moveTo>
                    <a:cubicBezTo>
                      <a:pt x="588" y="0"/>
                      <a:pt x="291" y="26"/>
                      <a:pt x="0" y="143"/>
                    </a:cubicBezTo>
                    <a:cubicBezTo>
                      <a:pt x="63" y="477"/>
                      <a:pt x="230" y="687"/>
                      <a:pt x="586" y="687"/>
                    </a:cubicBezTo>
                    <a:cubicBezTo>
                      <a:pt x="1004" y="687"/>
                      <a:pt x="1402" y="687"/>
                      <a:pt x="1820" y="666"/>
                    </a:cubicBezTo>
                    <a:cubicBezTo>
                      <a:pt x="1883" y="666"/>
                      <a:pt x="1988" y="435"/>
                      <a:pt x="1946" y="352"/>
                    </a:cubicBezTo>
                    <a:cubicBezTo>
                      <a:pt x="1883" y="226"/>
                      <a:pt x="1737" y="17"/>
                      <a:pt x="1611" y="17"/>
                    </a:cubicBezTo>
                    <a:cubicBezTo>
                      <a:pt x="1369" y="17"/>
                      <a:pt x="1128" y="0"/>
                      <a:pt x="8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83"/>
              <p:cNvSpPr/>
              <p:nvPr/>
            </p:nvSpPr>
            <p:spPr>
              <a:xfrm>
                <a:off x="5183875" y="774650"/>
                <a:ext cx="34550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937" extrusionOk="0">
                    <a:moveTo>
                      <a:pt x="569" y="0"/>
                    </a:moveTo>
                    <a:cubicBezTo>
                      <a:pt x="419" y="0"/>
                      <a:pt x="258" y="45"/>
                      <a:pt x="85" y="153"/>
                    </a:cubicBezTo>
                    <a:cubicBezTo>
                      <a:pt x="43" y="362"/>
                      <a:pt x="22" y="613"/>
                      <a:pt x="1" y="927"/>
                    </a:cubicBezTo>
                    <a:cubicBezTo>
                      <a:pt x="294" y="927"/>
                      <a:pt x="531" y="937"/>
                      <a:pt x="743" y="937"/>
                    </a:cubicBezTo>
                    <a:cubicBezTo>
                      <a:pt x="849" y="937"/>
                      <a:pt x="949" y="934"/>
                      <a:pt x="1047" y="927"/>
                    </a:cubicBezTo>
                    <a:cubicBezTo>
                      <a:pt x="1173" y="906"/>
                      <a:pt x="1382" y="781"/>
                      <a:pt x="1382" y="697"/>
                    </a:cubicBezTo>
                    <a:cubicBezTo>
                      <a:pt x="1382" y="530"/>
                      <a:pt x="1298" y="320"/>
                      <a:pt x="1194" y="258"/>
                    </a:cubicBezTo>
                    <a:cubicBezTo>
                      <a:pt x="1004" y="106"/>
                      <a:pt x="799" y="0"/>
                      <a:pt x="5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83"/>
              <p:cNvSpPr/>
              <p:nvPr/>
            </p:nvSpPr>
            <p:spPr>
              <a:xfrm>
                <a:off x="2762500" y="1151425"/>
                <a:ext cx="3242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274" extrusionOk="0">
                    <a:moveTo>
                      <a:pt x="1256" y="1"/>
                    </a:moveTo>
                    <a:cubicBezTo>
                      <a:pt x="1256" y="8"/>
                      <a:pt x="1257" y="15"/>
                      <a:pt x="1258" y="22"/>
                    </a:cubicBezTo>
                    <a:lnTo>
                      <a:pt x="1258" y="22"/>
                    </a:lnTo>
                    <a:cubicBezTo>
                      <a:pt x="1264" y="22"/>
                      <a:pt x="1270" y="22"/>
                      <a:pt x="1277" y="22"/>
                    </a:cubicBezTo>
                    <a:lnTo>
                      <a:pt x="1256" y="1"/>
                    </a:lnTo>
                    <a:close/>
                    <a:moveTo>
                      <a:pt x="1258" y="22"/>
                    </a:moveTo>
                    <a:lnTo>
                      <a:pt x="1258" y="22"/>
                    </a:lnTo>
                    <a:cubicBezTo>
                      <a:pt x="619" y="27"/>
                      <a:pt x="145" y="300"/>
                      <a:pt x="0" y="963"/>
                    </a:cubicBezTo>
                    <a:cubicBezTo>
                      <a:pt x="116" y="1181"/>
                      <a:pt x="247" y="1274"/>
                      <a:pt x="404" y="1274"/>
                    </a:cubicBezTo>
                    <a:cubicBezTo>
                      <a:pt x="503" y="1274"/>
                      <a:pt x="612" y="1237"/>
                      <a:pt x="733" y="1172"/>
                    </a:cubicBezTo>
                    <a:cubicBezTo>
                      <a:pt x="1249" y="925"/>
                      <a:pt x="1296" y="514"/>
                      <a:pt x="1258" y="2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83"/>
              <p:cNvSpPr/>
              <p:nvPr/>
            </p:nvSpPr>
            <p:spPr>
              <a:xfrm>
                <a:off x="5466875" y="2269775"/>
                <a:ext cx="3977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387" extrusionOk="0">
                    <a:moveTo>
                      <a:pt x="455" y="1"/>
                    </a:moveTo>
                    <a:cubicBezTo>
                      <a:pt x="443" y="1"/>
                      <a:pt x="431" y="1"/>
                      <a:pt x="419" y="1"/>
                    </a:cubicBezTo>
                    <a:cubicBezTo>
                      <a:pt x="1" y="545"/>
                      <a:pt x="1005" y="775"/>
                      <a:pt x="649" y="1278"/>
                    </a:cubicBezTo>
                    <a:cubicBezTo>
                      <a:pt x="803" y="1354"/>
                      <a:pt x="930" y="1387"/>
                      <a:pt x="1037" y="1387"/>
                    </a:cubicBezTo>
                    <a:cubicBezTo>
                      <a:pt x="1251" y="1387"/>
                      <a:pt x="1382" y="1257"/>
                      <a:pt x="1465" y="1089"/>
                    </a:cubicBezTo>
                    <a:cubicBezTo>
                      <a:pt x="1549" y="985"/>
                      <a:pt x="1591" y="734"/>
                      <a:pt x="1549" y="671"/>
                    </a:cubicBezTo>
                    <a:cubicBezTo>
                      <a:pt x="1222" y="426"/>
                      <a:pt x="955" y="1"/>
                      <a:pt x="4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83"/>
              <p:cNvSpPr/>
              <p:nvPr/>
            </p:nvSpPr>
            <p:spPr>
              <a:xfrm>
                <a:off x="4206225" y="722500"/>
                <a:ext cx="2617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256" extrusionOk="0">
                    <a:moveTo>
                      <a:pt x="273" y="0"/>
                    </a:moveTo>
                    <a:cubicBezTo>
                      <a:pt x="84" y="377"/>
                      <a:pt x="1" y="733"/>
                      <a:pt x="231" y="1046"/>
                    </a:cubicBezTo>
                    <a:cubicBezTo>
                      <a:pt x="315" y="1172"/>
                      <a:pt x="587" y="1256"/>
                      <a:pt x="733" y="1256"/>
                    </a:cubicBezTo>
                    <a:cubicBezTo>
                      <a:pt x="838" y="1256"/>
                      <a:pt x="963" y="1026"/>
                      <a:pt x="1005" y="858"/>
                    </a:cubicBezTo>
                    <a:cubicBezTo>
                      <a:pt x="1047" y="586"/>
                      <a:pt x="1005" y="293"/>
                      <a:pt x="1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83"/>
              <p:cNvSpPr/>
              <p:nvPr/>
            </p:nvSpPr>
            <p:spPr>
              <a:xfrm>
                <a:off x="2574175" y="689550"/>
                <a:ext cx="387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919" extrusionOk="0">
                    <a:moveTo>
                      <a:pt x="1549" y="0"/>
                    </a:moveTo>
                    <a:lnTo>
                      <a:pt x="1549" y="0"/>
                    </a:lnTo>
                    <a:cubicBezTo>
                      <a:pt x="943" y="21"/>
                      <a:pt x="503" y="42"/>
                      <a:pt x="1" y="105"/>
                    </a:cubicBezTo>
                    <a:cubicBezTo>
                      <a:pt x="400" y="704"/>
                      <a:pt x="680" y="919"/>
                      <a:pt x="1094" y="919"/>
                    </a:cubicBezTo>
                    <a:cubicBezTo>
                      <a:pt x="1201" y="919"/>
                      <a:pt x="1316" y="905"/>
                      <a:pt x="1445" y="879"/>
                    </a:cubicBezTo>
                    <a:cubicBezTo>
                      <a:pt x="1466" y="649"/>
                      <a:pt x="1487" y="377"/>
                      <a:pt x="15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83"/>
              <p:cNvSpPr/>
              <p:nvPr/>
            </p:nvSpPr>
            <p:spPr>
              <a:xfrm>
                <a:off x="5500350" y="2580600"/>
                <a:ext cx="4502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211" extrusionOk="0">
                    <a:moveTo>
                      <a:pt x="1383" y="1"/>
                    </a:moveTo>
                    <a:cubicBezTo>
                      <a:pt x="1154" y="1"/>
                      <a:pt x="917" y="189"/>
                      <a:pt x="712" y="227"/>
                    </a:cubicBezTo>
                    <a:cubicBezTo>
                      <a:pt x="147" y="311"/>
                      <a:pt x="1" y="646"/>
                      <a:pt x="22" y="1211"/>
                    </a:cubicBezTo>
                    <a:cubicBezTo>
                      <a:pt x="628" y="897"/>
                      <a:pt x="1172" y="646"/>
                      <a:pt x="1800" y="311"/>
                    </a:cubicBezTo>
                    <a:cubicBezTo>
                      <a:pt x="1670" y="76"/>
                      <a:pt x="1528" y="1"/>
                      <a:pt x="13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83"/>
              <p:cNvSpPr/>
              <p:nvPr/>
            </p:nvSpPr>
            <p:spPr>
              <a:xfrm>
                <a:off x="1906200" y="1426650"/>
                <a:ext cx="2200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735" extrusionOk="0">
                    <a:moveTo>
                      <a:pt x="270" y="0"/>
                    </a:moveTo>
                    <a:cubicBezTo>
                      <a:pt x="215" y="0"/>
                      <a:pt x="143" y="25"/>
                      <a:pt x="42" y="39"/>
                    </a:cubicBezTo>
                    <a:cubicBezTo>
                      <a:pt x="1" y="646"/>
                      <a:pt x="1" y="1190"/>
                      <a:pt x="189" y="1734"/>
                    </a:cubicBezTo>
                    <a:cubicBezTo>
                      <a:pt x="335" y="1169"/>
                      <a:pt x="879" y="709"/>
                      <a:pt x="586" y="60"/>
                    </a:cubicBezTo>
                    <a:cubicBezTo>
                      <a:pt x="482" y="39"/>
                      <a:pt x="398" y="18"/>
                      <a:pt x="335" y="18"/>
                    </a:cubicBezTo>
                    <a:cubicBezTo>
                      <a:pt x="316" y="5"/>
                      <a:pt x="294" y="0"/>
                      <a:pt x="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83"/>
              <p:cNvSpPr/>
              <p:nvPr/>
            </p:nvSpPr>
            <p:spPr>
              <a:xfrm>
                <a:off x="5558425" y="2417300"/>
                <a:ext cx="24075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633" extrusionOk="0">
                    <a:moveTo>
                      <a:pt x="440" y="1"/>
                    </a:moveTo>
                    <a:lnTo>
                      <a:pt x="440" y="1"/>
                    </a:lnTo>
                    <a:cubicBezTo>
                      <a:pt x="0" y="775"/>
                      <a:pt x="0" y="880"/>
                      <a:pt x="481" y="1633"/>
                    </a:cubicBezTo>
                    <a:cubicBezTo>
                      <a:pt x="628" y="1256"/>
                      <a:pt x="795" y="921"/>
                      <a:pt x="963" y="566"/>
                    </a:cubicBezTo>
                    <a:cubicBezTo>
                      <a:pt x="795" y="398"/>
                      <a:pt x="649" y="210"/>
                      <a:pt x="4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83"/>
              <p:cNvSpPr/>
              <p:nvPr/>
            </p:nvSpPr>
            <p:spPr>
              <a:xfrm>
                <a:off x="1541600" y="1028225"/>
                <a:ext cx="3350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009" extrusionOk="0">
                    <a:moveTo>
                      <a:pt x="597" y="1"/>
                    </a:moveTo>
                    <a:cubicBezTo>
                      <a:pt x="441" y="1"/>
                      <a:pt x="251" y="78"/>
                      <a:pt x="1" y="221"/>
                    </a:cubicBezTo>
                    <a:cubicBezTo>
                      <a:pt x="422" y="379"/>
                      <a:pt x="505" y="1009"/>
                      <a:pt x="1003" y="1009"/>
                    </a:cubicBezTo>
                    <a:cubicBezTo>
                      <a:pt x="1098" y="1009"/>
                      <a:pt x="1209" y="986"/>
                      <a:pt x="1340" y="932"/>
                    </a:cubicBezTo>
                    <a:cubicBezTo>
                      <a:pt x="1078" y="285"/>
                      <a:pt x="898" y="1"/>
                      <a:pt x="5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83"/>
              <p:cNvSpPr/>
              <p:nvPr/>
            </p:nvSpPr>
            <p:spPr>
              <a:xfrm>
                <a:off x="2714900" y="778975"/>
                <a:ext cx="2985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778" extrusionOk="0">
                    <a:moveTo>
                      <a:pt x="417" y="1"/>
                    </a:moveTo>
                    <a:cubicBezTo>
                      <a:pt x="241" y="1"/>
                      <a:pt x="95" y="65"/>
                      <a:pt x="0" y="294"/>
                    </a:cubicBezTo>
                    <a:cubicBezTo>
                      <a:pt x="257" y="645"/>
                      <a:pt x="356" y="778"/>
                      <a:pt x="591" y="778"/>
                    </a:cubicBezTo>
                    <a:cubicBezTo>
                      <a:pt x="721" y="778"/>
                      <a:pt x="891" y="737"/>
                      <a:pt x="1151" y="671"/>
                    </a:cubicBezTo>
                    <a:cubicBezTo>
                      <a:pt x="1193" y="336"/>
                      <a:pt x="984" y="147"/>
                      <a:pt x="733" y="43"/>
                    </a:cubicBezTo>
                    <a:cubicBezTo>
                      <a:pt x="621" y="20"/>
                      <a:pt x="514" y="1"/>
                      <a:pt x="4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83"/>
              <p:cNvSpPr/>
              <p:nvPr/>
            </p:nvSpPr>
            <p:spPr>
              <a:xfrm>
                <a:off x="6088400" y="2782950"/>
                <a:ext cx="31325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185" extrusionOk="0">
                    <a:moveTo>
                      <a:pt x="39" y="0"/>
                    </a:moveTo>
                    <a:lnTo>
                      <a:pt x="39" y="0"/>
                    </a:lnTo>
                    <a:cubicBezTo>
                      <a:pt x="0" y="654"/>
                      <a:pt x="492" y="1185"/>
                      <a:pt x="1092" y="1185"/>
                    </a:cubicBezTo>
                    <a:cubicBezTo>
                      <a:pt x="1145" y="1185"/>
                      <a:pt x="1198" y="1181"/>
                      <a:pt x="1252" y="1172"/>
                    </a:cubicBezTo>
                    <a:cubicBezTo>
                      <a:pt x="834" y="795"/>
                      <a:pt x="666" y="189"/>
                      <a:pt x="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83"/>
              <p:cNvSpPr/>
              <p:nvPr/>
            </p:nvSpPr>
            <p:spPr>
              <a:xfrm>
                <a:off x="4231850" y="699700"/>
                <a:ext cx="16775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671" h="955" extrusionOk="0">
                    <a:moveTo>
                      <a:pt x="246" y="1"/>
                    </a:moveTo>
                    <a:cubicBezTo>
                      <a:pt x="174" y="1"/>
                      <a:pt x="92" y="12"/>
                      <a:pt x="1" y="33"/>
                    </a:cubicBezTo>
                    <a:lnTo>
                      <a:pt x="1" y="954"/>
                    </a:lnTo>
                    <a:cubicBezTo>
                      <a:pt x="545" y="912"/>
                      <a:pt x="670" y="849"/>
                      <a:pt x="650" y="473"/>
                    </a:cubicBezTo>
                    <a:cubicBezTo>
                      <a:pt x="650" y="158"/>
                      <a:pt x="518" y="1"/>
                      <a:pt x="2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83"/>
              <p:cNvSpPr/>
              <p:nvPr/>
            </p:nvSpPr>
            <p:spPr>
              <a:xfrm>
                <a:off x="4183225" y="755675"/>
                <a:ext cx="23550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808" extrusionOk="0">
                    <a:moveTo>
                      <a:pt x="621" y="1"/>
                    </a:moveTo>
                    <a:cubicBezTo>
                      <a:pt x="437" y="1"/>
                      <a:pt x="283" y="107"/>
                      <a:pt x="146" y="284"/>
                    </a:cubicBezTo>
                    <a:cubicBezTo>
                      <a:pt x="63" y="347"/>
                      <a:pt x="0" y="535"/>
                      <a:pt x="63" y="619"/>
                    </a:cubicBezTo>
                    <a:cubicBezTo>
                      <a:pt x="105" y="724"/>
                      <a:pt x="272" y="807"/>
                      <a:pt x="377" y="807"/>
                    </a:cubicBezTo>
                    <a:cubicBezTo>
                      <a:pt x="732" y="807"/>
                      <a:pt x="900" y="598"/>
                      <a:pt x="942" y="96"/>
                    </a:cubicBezTo>
                    <a:cubicBezTo>
                      <a:pt x="825" y="31"/>
                      <a:pt x="719" y="1"/>
                      <a:pt x="6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83"/>
              <p:cNvSpPr/>
              <p:nvPr/>
            </p:nvSpPr>
            <p:spPr>
              <a:xfrm>
                <a:off x="5570450" y="2495775"/>
                <a:ext cx="345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419" extrusionOk="0">
                    <a:moveTo>
                      <a:pt x="21" y="0"/>
                    </a:moveTo>
                    <a:cubicBezTo>
                      <a:pt x="0" y="84"/>
                      <a:pt x="0" y="147"/>
                      <a:pt x="21" y="189"/>
                    </a:cubicBezTo>
                    <a:cubicBezTo>
                      <a:pt x="440" y="272"/>
                      <a:pt x="879" y="356"/>
                      <a:pt x="1381" y="419"/>
                    </a:cubicBez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83"/>
              <p:cNvSpPr/>
              <p:nvPr/>
            </p:nvSpPr>
            <p:spPr>
              <a:xfrm>
                <a:off x="4229300" y="1163450"/>
                <a:ext cx="24025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961" h="926" extrusionOk="0">
                    <a:moveTo>
                      <a:pt x="354" y="1"/>
                    </a:moveTo>
                    <a:cubicBezTo>
                      <a:pt x="249" y="147"/>
                      <a:pt x="82" y="315"/>
                      <a:pt x="40" y="461"/>
                    </a:cubicBezTo>
                    <a:cubicBezTo>
                      <a:pt x="1" y="638"/>
                      <a:pt x="35" y="925"/>
                      <a:pt x="282" y="925"/>
                    </a:cubicBezTo>
                    <a:cubicBezTo>
                      <a:pt x="298" y="925"/>
                      <a:pt x="315" y="924"/>
                      <a:pt x="333" y="922"/>
                    </a:cubicBezTo>
                    <a:cubicBezTo>
                      <a:pt x="521" y="880"/>
                      <a:pt x="668" y="650"/>
                      <a:pt x="961" y="440"/>
                    </a:cubicBezTo>
                    <a:cubicBezTo>
                      <a:pt x="668" y="252"/>
                      <a:pt x="521" y="126"/>
                      <a:pt x="3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83"/>
              <p:cNvSpPr/>
              <p:nvPr/>
            </p:nvSpPr>
            <p:spPr>
              <a:xfrm>
                <a:off x="5448050" y="2577250"/>
                <a:ext cx="4187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363" extrusionOk="0">
                    <a:moveTo>
                      <a:pt x="751" y="0"/>
                    </a:moveTo>
                    <a:cubicBezTo>
                      <a:pt x="502" y="0"/>
                      <a:pt x="283" y="58"/>
                      <a:pt x="0" y="173"/>
                    </a:cubicBezTo>
                    <a:cubicBezTo>
                      <a:pt x="240" y="307"/>
                      <a:pt x="481" y="362"/>
                      <a:pt x="731" y="362"/>
                    </a:cubicBezTo>
                    <a:cubicBezTo>
                      <a:pt x="1026" y="362"/>
                      <a:pt x="1335" y="286"/>
                      <a:pt x="1674" y="173"/>
                    </a:cubicBezTo>
                    <a:cubicBezTo>
                      <a:pt x="1277" y="58"/>
                      <a:pt x="999" y="0"/>
                      <a:pt x="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83"/>
              <p:cNvSpPr/>
              <p:nvPr/>
            </p:nvSpPr>
            <p:spPr>
              <a:xfrm>
                <a:off x="5388925" y="2577375"/>
                <a:ext cx="4397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418" extrusionOk="0">
                    <a:moveTo>
                      <a:pt x="997" y="0"/>
                    </a:moveTo>
                    <a:cubicBezTo>
                      <a:pt x="728" y="0"/>
                      <a:pt x="419" y="63"/>
                      <a:pt x="1" y="189"/>
                    </a:cubicBezTo>
                    <a:cubicBezTo>
                      <a:pt x="298" y="352"/>
                      <a:pt x="564" y="418"/>
                      <a:pt x="824" y="418"/>
                    </a:cubicBezTo>
                    <a:cubicBezTo>
                      <a:pt x="1131" y="418"/>
                      <a:pt x="1430" y="325"/>
                      <a:pt x="1759" y="189"/>
                    </a:cubicBezTo>
                    <a:cubicBezTo>
                      <a:pt x="1497" y="63"/>
                      <a:pt x="1267" y="0"/>
                      <a:pt x="9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83"/>
              <p:cNvSpPr/>
              <p:nvPr/>
            </p:nvSpPr>
            <p:spPr>
              <a:xfrm>
                <a:off x="2634350" y="1295150"/>
                <a:ext cx="235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04" extrusionOk="0">
                    <a:moveTo>
                      <a:pt x="405" y="1"/>
                    </a:moveTo>
                    <a:cubicBezTo>
                      <a:pt x="150" y="1"/>
                      <a:pt x="114" y="124"/>
                      <a:pt x="0" y="508"/>
                    </a:cubicBezTo>
                    <a:cubicBezTo>
                      <a:pt x="216" y="565"/>
                      <a:pt x="358" y="603"/>
                      <a:pt x="464" y="603"/>
                    </a:cubicBezTo>
                    <a:cubicBezTo>
                      <a:pt x="665" y="603"/>
                      <a:pt x="736" y="466"/>
                      <a:pt x="942" y="68"/>
                    </a:cubicBezTo>
                    <a:cubicBezTo>
                      <a:pt x="694" y="28"/>
                      <a:pt x="525" y="1"/>
                      <a:pt x="4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83"/>
              <p:cNvSpPr/>
              <p:nvPr/>
            </p:nvSpPr>
            <p:spPr>
              <a:xfrm>
                <a:off x="4862225" y="854300"/>
                <a:ext cx="18825" cy="1682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673" extrusionOk="0">
                    <a:moveTo>
                      <a:pt x="441" y="1"/>
                    </a:moveTo>
                    <a:cubicBezTo>
                      <a:pt x="402" y="1"/>
                      <a:pt x="359" y="8"/>
                      <a:pt x="313" y="22"/>
                    </a:cubicBezTo>
                    <a:cubicBezTo>
                      <a:pt x="187" y="64"/>
                      <a:pt x="41" y="189"/>
                      <a:pt x="20" y="315"/>
                    </a:cubicBezTo>
                    <a:cubicBezTo>
                      <a:pt x="0" y="548"/>
                      <a:pt x="161" y="673"/>
                      <a:pt x="368" y="673"/>
                    </a:cubicBezTo>
                    <a:cubicBezTo>
                      <a:pt x="384" y="673"/>
                      <a:pt x="401" y="672"/>
                      <a:pt x="417" y="671"/>
                    </a:cubicBezTo>
                    <a:cubicBezTo>
                      <a:pt x="543" y="671"/>
                      <a:pt x="668" y="524"/>
                      <a:pt x="752" y="461"/>
                    </a:cubicBezTo>
                    <a:cubicBezTo>
                      <a:pt x="735" y="166"/>
                      <a:pt x="631" y="1"/>
                      <a:pt x="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83"/>
              <p:cNvSpPr/>
              <p:nvPr/>
            </p:nvSpPr>
            <p:spPr>
              <a:xfrm>
                <a:off x="2546975" y="2165575"/>
                <a:ext cx="2147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859" h="549" extrusionOk="0">
                    <a:moveTo>
                      <a:pt x="372" y="0"/>
                    </a:moveTo>
                    <a:cubicBezTo>
                      <a:pt x="262" y="0"/>
                      <a:pt x="139" y="38"/>
                      <a:pt x="1" y="89"/>
                    </a:cubicBezTo>
                    <a:cubicBezTo>
                      <a:pt x="106" y="278"/>
                      <a:pt x="147" y="487"/>
                      <a:pt x="231" y="508"/>
                    </a:cubicBezTo>
                    <a:cubicBezTo>
                      <a:pt x="284" y="538"/>
                      <a:pt x="345" y="549"/>
                      <a:pt x="409" y="549"/>
                    </a:cubicBezTo>
                    <a:cubicBezTo>
                      <a:pt x="523" y="549"/>
                      <a:pt x="647" y="514"/>
                      <a:pt x="754" y="487"/>
                    </a:cubicBezTo>
                    <a:cubicBezTo>
                      <a:pt x="796" y="487"/>
                      <a:pt x="859" y="278"/>
                      <a:pt x="796" y="215"/>
                    </a:cubicBezTo>
                    <a:cubicBezTo>
                      <a:pt x="733" y="110"/>
                      <a:pt x="566" y="26"/>
                      <a:pt x="440" y="6"/>
                    </a:cubicBezTo>
                    <a:cubicBezTo>
                      <a:pt x="418" y="2"/>
                      <a:pt x="395" y="0"/>
                      <a:pt x="3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83"/>
              <p:cNvSpPr/>
              <p:nvPr/>
            </p:nvSpPr>
            <p:spPr>
              <a:xfrm>
                <a:off x="5432350" y="2594050"/>
                <a:ext cx="201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568" extrusionOk="0">
                    <a:moveTo>
                      <a:pt x="598" y="0"/>
                    </a:moveTo>
                    <a:cubicBezTo>
                      <a:pt x="477" y="0"/>
                      <a:pt x="288" y="56"/>
                      <a:pt x="1" y="149"/>
                    </a:cubicBezTo>
                    <a:cubicBezTo>
                      <a:pt x="252" y="296"/>
                      <a:pt x="461" y="421"/>
                      <a:pt x="754" y="568"/>
                    </a:cubicBezTo>
                    <a:cubicBezTo>
                      <a:pt x="806" y="160"/>
                      <a:pt x="801" y="0"/>
                      <a:pt x="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83"/>
              <p:cNvSpPr/>
              <p:nvPr/>
            </p:nvSpPr>
            <p:spPr>
              <a:xfrm>
                <a:off x="2816375" y="1617125"/>
                <a:ext cx="2722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647" extrusionOk="0">
                    <a:moveTo>
                      <a:pt x="359" y="1"/>
                    </a:moveTo>
                    <a:cubicBezTo>
                      <a:pt x="256" y="1"/>
                      <a:pt x="138" y="31"/>
                      <a:pt x="1" y="99"/>
                    </a:cubicBezTo>
                    <a:cubicBezTo>
                      <a:pt x="207" y="385"/>
                      <a:pt x="377" y="647"/>
                      <a:pt x="712" y="647"/>
                    </a:cubicBezTo>
                    <a:cubicBezTo>
                      <a:pt x="819" y="647"/>
                      <a:pt x="942" y="620"/>
                      <a:pt x="1089" y="560"/>
                    </a:cubicBezTo>
                    <a:cubicBezTo>
                      <a:pt x="854" y="263"/>
                      <a:pt x="666" y="1"/>
                      <a:pt x="3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83"/>
              <p:cNvSpPr/>
              <p:nvPr/>
            </p:nvSpPr>
            <p:spPr>
              <a:xfrm>
                <a:off x="5962775" y="2538775"/>
                <a:ext cx="16050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5" extrusionOk="0">
                    <a:moveTo>
                      <a:pt x="382" y="0"/>
                    </a:moveTo>
                    <a:cubicBezTo>
                      <a:pt x="292" y="0"/>
                      <a:pt x="168" y="16"/>
                      <a:pt x="0" y="38"/>
                    </a:cubicBezTo>
                    <a:cubicBezTo>
                      <a:pt x="209" y="247"/>
                      <a:pt x="335" y="415"/>
                      <a:pt x="544" y="645"/>
                    </a:cubicBezTo>
                    <a:cubicBezTo>
                      <a:pt x="622" y="133"/>
                      <a:pt x="642" y="0"/>
                      <a:pt x="3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83"/>
              <p:cNvSpPr/>
              <p:nvPr/>
            </p:nvSpPr>
            <p:spPr>
              <a:xfrm>
                <a:off x="5421900" y="2282350"/>
                <a:ext cx="183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963" extrusionOk="0">
                    <a:moveTo>
                      <a:pt x="565" y="0"/>
                    </a:moveTo>
                    <a:cubicBezTo>
                      <a:pt x="356" y="210"/>
                      <a:pt x="0" y="335"/>
                      <a:pt x="168" y="963"/>
                    </a:cubicBezTo>
                    <a:cubicBezTo>
                      <a:pt x="419" y="586"/>
                      <a:pt x="565" y="356"/>
                      <a:pt x="732" y="105"/>
                    </a:cubicBezTo>
                    <a:cubicBezTo>
                      <a:pt x="691" y="63"/>
                      <a:pt x="649" y="21"/>
                      <a:pt x="5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83"/>
              <p:cNvSpPr/>
              <p:nvPr/>
            </p:nvSpPr>
            <p:spPr>
              <a:xfrm>
                <a:off x="5539575" y="2493150"/>
                <a:ext cx="1782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29" extrusionOk="0">
                    <a:moveTo>
                      <a:pt x="252" y="1"/>
                    </a:moveTo>
                    <a:cubicBezTo>
                      <a:pt x="147" y="273"/>
                      <a:pt x="64" y="419"/>
                      <a:pt x="1" y="628"/>
                    </a:cubicBezTo>
                    <a:lnTo>
                      <a:pt x="712" y="628"/>
                    </a:lnTo>
                    <a:cubicBezTo>
                      <a:pt x="545" y="398"/>
                      <a:pt x="440" y="252"/>
                      <a:pt x="2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83"/>
              <p:cNvSpPr/>
              <p:nvPr/>
            </p:nvSpPr>
            <p:spPr>
              <a:xfrm>
                <a:off x="1543700" y="1155825"/>
                <a:ext cx="18325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37" extrusionOk="0">
                    <a:moveTo>
                      <a:pt x="385" y="1"/>
                    </a:moveTo>
                    <a:cubicBezTo>
                      <a:pt x="374" y="1"/>
                      <a:pt x="365" y="4"/>
                      <a:pt x="356" y="13"/>
                    </a:cubicBezTo>
                    <a:cubicBezTo>
                      <a:pt x="231" y="34"/>
                      <a:pt x="126" y="201"/>
                      <a:pt x="0" y="306"/>
                    </a:cubicBezTo>
                    <a:cubicBezTo>
                      <a:pt x="105" y="390"/>
                      <a:pt x="210" y="536"/>
                      <a:pt x="314" y="536"/>
                    </a:cubicBezTo>
                    <a:cubicBezTo>
                      <a:pt x="419" y="536"/>
                      <a:pt x="544" y="410"/>
                      <a:pt x="733" y="306"/>
                    </a:cubicBezTo>
                    <a:cubicBezTo>
                      <a:pt x="570" y="161"/>
                      <a:pt x="454" y="1"/>
                      <a:pt x="3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83"/>
              <p:cNvSpPr/>
              <p:nvPr/>
            </p:nvSpPr>
            <p:spPr>
              <a:xfrm>
                <a:off x="2673050" y="1310450"/>
                <a:ext cx="1415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663" extrusionOk="0">
                    <a:moveTo>
                      <a:pt x="398" y="0"/>
                    </a:moveTo>
                    <a:lnTo>
                      <a:pt x="398" y="0"/>
                    </a:lnTo>
                    <a:cubicBezTo>
                      <a:pt x="21" y="105"/>
                      <a:pt x="1" y="314"/>
                      <a:pt x="63" y="586"/>
                    </a:cubicBezTo>
                    <a:cubicBezTo>
                      <a:pt x="95" y="618"/>
                      <a:pt x="177" y="663"/>
                      <a:pt x="241" y="663"/>
                    </a:cubicBezTo>
                    <a:cubicBezTo>
                      <a:pt x="261" y="663"/>
                      <a:pt x="279" y="659"/>
                      <a:pt x="293" y="649"/>
                    </a:cubicBezTo>
                    <a:cubicBezTo>
                      <a:pt x="565" y="524"/>
                      <a:pt x="524" y="293"/>
                      <a:pt x="3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83"/>
              <p:cNvSpPr/>
              <p:nvPr/>
            </p:nvSpPr>
            <p:spPr>
              <a:xfrm>
                <a:off x="2710725" y="2163600"/>
                <a:ext cx="1412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89" extrusionOk="0">
                    <a:moveTo>
                      <a:pt x="251" y="1"/>
                    </a:moveTo>
                    <a:cubicBezTo>
                      <a:pt x="146" y="168"/>
                      <a:pt x="42" y="273"/>
                      <a:pt x="0" y="398"/>
                    </a:cubicBezTo>
                    <a:cubicBezTo>
                      <a:pt x="0" y="457"/>
                      <a:pt x="183" y="589"/>
                      <a:pt x="258" y="589"/>
                    </a:cubicBezTo>
                    <a:cubicBezTo>
                      <a:pt x="263" y="589"/>
                      <a:pt x="268" y="588"/>
                      <a:pt x="272" y="587"/>
                    </a:cubicBezTo>
                    <a:cubicBezTo>
                      <a:pt x="377" y="524"/>
                      <a:pt x="460" y="398"/>
                      <a:pt x="565" y="294"/>
                    </a:cubicBezTo>
                    <a:cubicBezTo>
                      <a:pt x="481" y="210"/>
                      <a:pt x="377" y="147"/>
                      <a:pt x="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83"/>
              <p:cNvSpPr/>
              <p:nvPr/>
            </p:nvSpPr>
            <p:spPr>
              <a:xfrm>
                <a:off x="5722675" y="1610650"/>
                <a:ext cx="125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47" extrusionOk="0">
                    <a:moveTo>
                      <a:pt x="307" y="0"/>
                    </a:moveTo>
                    <a:cubicBezTo>
                      <a:pt x="0" y="0"/>
                      <a:pt x="0" y="226"/>
                      <a:pt x="0" y="421"/>
                    </a:cubicBezTo>
                    <a:cubicBezTo>
                      <a:pt x="0" y="442"/>
                      <a:pt x="84" y="463"/>
                      <a:pt x="147" y="547"/>
                    </a:cubicBezTo>
                    <a:cubicBezTo>
                      <a:pt x="251" y="400"/>
                      <a:pt x="356" y="233"/>
                      <a:pt x="502" y="23"/>
                    </a:cubicBezTo>
                    <a:cubicBezTo>
                      <a:pt x="426" y="8"/>
                      <a:pt x="362" y="0"/>
                      <a:pt x="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83"/>
              <p:cNvSpPr/>
              <p:nvPr/>
            </p:nvSpPr>
            <p:spPr>
              <a:xfrm>
                <a:off x="5786475" y="1198500"/>
                <a:ext cx="131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75" extrusionOk="0">
                    <a:moveTo>
                      <a:pt x="273" y="1"/>
                    </a:moveTo>
                    <a:cubicBezTo>
                      <a:pt x="1" y="294"/>
                      <a:pt x="43" y="503"/>
                      <a:pt x="273" y="775"/>
                    </a:cubicBezTo>
                    <a:cubicBezTo>
                      <a:pt x="482" y="482"/>
                      <a:pt x="524" y="273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83"/>
              <p:cNvSpPr/>
              <p:nvPr/>
            </p:nvSpPr>
            <p:spPr>
              <a:xfrm>
                <a:off x="3476000" y="997125"/>
                <a:ext cx="1047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592" extrusionOk="0">
                    <a:moveTo>
                      <a:pt x="419" y="0"/>
                    </a:moveTo>
                    <a:cubicBezTo>
                      <a:pt x="42" y="168"/>
                      <a:pt x="0" y="356"/>
                      <a:pt x="147" y="565"/>
                    </a:cubicBezTo>
                    <a:cubicBezTo>
                      <a:pt x="168" y="586"/>
                      <a:pt x="215" y="591"/>
                      <a:pt x="267" y="591"/>
                    </a:cubicBezTo>
                    <a:cubicBezTo>
                      <a:pt x="319" y="591"/>
                      <a:pt x="377" y="586"/>
                      <a:pt x="419" y="586"/>
                    </a:cubicBez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83"/>
              <p:cNvSpPr/>
              <p:nvPr/>
            </p:nvSpPr>
            <p:spPr>
              <a:xfrm>
                <a:off x="2748900" y="664425"/>
                <a:ext cx="152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92" extrusionOk="0">
                    <a:moveTo>
                      <a:pt x="189" y="1"/>
                    </a:moveTo>
                    <a:lnTo>
                      <a:pt x="189" y="1"/>
                    </a:lnTo>
                    <a:cubicBezTo>
                      <a:pt x="42" y="294"/>
                      <a:pt x="0" y="503"/>
                      <a:pt x="314" y="691"/>
                    </a:cubicBezTo>
                    <a:cubicBezTo>
                      <a:pt x="440" y="440"/>
                      <a:pt x="607" y="231"/>
                      <a:pt x="1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83"/>
              <p:cNvSpPr/>
              <p:nvPr/>
            </p:nvSpPr>
            <p:spPr>
              <a:xfrm>
                <a:off x="2620225" y="752825"/>
                <a:ext cx="78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776" extrusionOk="0">
                    <a:moveTo>
                      <a:pt x="21" y="1"/>
                    </a:moveTo>
                    <a:cubicBezTo>
                      <a:pt x="21" y="357"/>
                      <a:pt x="0" y="566"/>
                      <a:pt x="0" y="775"/>
                    </a:cubicBezTo>
                    <a:cubicBezTo>
                      <a:pt x="314" y="461"/>
                      <a:pt x="314" y="461"/>
                      <a:pt x="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83"/>
              <p:cNvSpPr/>
              <p:nvPr/>
            </p:nvSpPr>
            <p:spPr>
              <a:xfrm>
                <a:off x="5162950" y="767850"/>
                <a:ext cx="1357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30" extrusionOk="0">
                    <a:moveTo>
                      <a:pt x="236" y="1"/>
                    </a:moveTo>
                    <a:cubicBezTo>
                      <a:pt x="173" y="1"/>
                      <a:pt x="95" y="9"/>
                      <a:pt x="1" y="28"/>
                    </a:cubicBezTo>
                    <a:cubicBezTo>
                      <a:pt x="189" y="216"/>
                      <a:pt x="294" y="341"/>
                      <a:pt x="461" y="530"/>
                    </a:cubicBezTo>
                    <a:cubicBezTo>
                      <a:pt x="531" y="201"/>
                      <a:pt x="542" y="1"/>
                      <a:pt x="2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83"/>
              <p:cNvSpPr/>
              <p:nvPr/>
            </p:nvSpPr>
            <p:spPr>
              <a:xfrm>
                <a:off x="5069850" y="722500"/>
                <a:ext cx="787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628" extrusionOk="0">
                    <a:moveTo>
                      <a:pt x="314" y="0"/>
                    </a:moveTo>
                    <a:lnTo>
                      <a:pt x="314" y="0"/>
                    </a:lnTo>
                    <a:cubicBezTo>
                      <a:pt x="1" y="210"/>
                      <a:pt x="1" y="210"/>
                      <a:pt x="168" y="628"/>
                    </a:cubicBezTo>
                    <a:cubicBezTo>
                      <a:pt x="210" y="377"/>
                      <a:pt x="273" y="189"/>
                      <a:pt x="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83"/>
              <p:cNvSpPr/>
              <p:nvPr/>
            </p:nvSpPr>
            <p:spPr>
              <a:xfrm>
                <a:off x="5790675" y="1465275"/>
                <a:ext cx="3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399" extrusionOk="0">
                    <a:moveTo>
                      <a:pt x="126" y="1"/>
                    </a:moveTo>
                    <a:cubicBezTo>
                      <a:pt x="84" y="1"/>
                      <a:pt x="21" y="1"/>
                      <a:pt x="0" y="43"/>
                    </a:cubicBezTo>
                    <a:cubicBezTo>
                      <a:pt x="0" y="147"/>
                      <a:pt x="21" y="273"/>
                      <a:pt x="21" y="398"/>
                    </a:cubicBezTo>
                    <a:cubicBezTo>
                      <a:pt x="84" y="398"/>
                      <a:pt x="147" y="377"/>
                      <a:pt x="147" y="377"/>
                    </a:cubicBezTo>
                    <a:cubicBezTo>
                      <a:pt x="147" y="252"/>
                      <a:pt x="126" y="147"/>
                      <a:pt x="1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83"/>
              <p:cNvSpPr/>
              <p:nvPr/>
            </p:nvSpPr>
            <p:spPr>
              <a:xfrm>
                <a:off x="2635900" y="1461625"/>
                <a:ext cx="12075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231" extrusionOk="0">
                    <a:moveTo>
                      <a:pt x="461" y="0"/>
                    </a:moveTo>
                    <a:cubicBezTo>
                      <a:pt x="315" y="21"/>
                      <a:pt x="168" y="42"/>
                      <a:pt x="22" y="84"/>
                    </a:cubicBezTo>
                    <a:cubicBezTo>
                      <a:pt x="1" y="84"/>
                      <a:pt x="22" y="210"/>
                      <a:pt x="22" y="210"/>
                    </a:cubicBezTo>
                    <a:cubicBezTo>
                      <a:pt x="168" y="210"/>
                      <a:pt x="336" y="230"/>
                      <a:pt x="482" y="230"/>
                    </a:cubicBezTo>
                    <a:cubicBezTo>
                      <a:pt x="482" y="147"/>
                      <a:pt x="482" y="84"/>
                      <a:pt x="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83"/>
              <p:cNvSpPr/>
              <p:nvPr/>
            </p:nvSpPr>
            <p:spPr>
              <a:xfrm>
                <a:off x="2759350" y="803575"/>
                <a:ext cx="997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61" extrusionOk="0">
                    <a:moveTo>
                      <a:pt x="189" y="0"/>
                    </a:moveTo>
                    <a:cubicBezTo>
                      <a:pt x="106" y="147"/>
                      <a:pt x="1" y="210"/>
                      <a:pt x="22" y="272"/>
                    </a:cubicBezTo>
                    <a:cubicBezTo>
                      <a:pt x="22" y="356"/>
                      <a:pt x="147" y="461"/>
                      <a:pt x="210" y="461"/>
                    </a:cubicBezTo>
                    <a:cubicBezTo>
                      <a:pt x="252" y="461"/>
                      <a:pt x="398" y="356"/>
                      <a:pt x="398" y="272"/>
                    </a:cubicBezTo>
                    <a:cubicBezTo>
                      <a:pt x="398" y="210"/>
                      <a:pt x="294" y="147"/>
                      <a:pt x="1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83"/>
              <p:cNvSpPr/>
              <p:nvPr/>
            </p:nvSpPr>
            <p:spPr>
              <a:xfrm>
                <a:off x="4532625" y="996600"/>
                <a:ext cx="475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482" extrusionOk="0">
                    <a:moveTo>
                      <a:pt x="43" y="0"/>
                    </a:moveTo>
                    <a:cubicBezTo>
                      <a:pt x="22" y="84"/>
                      <a:pt x="1" y="126"/>
                      <a:pt x="1" y="209"/>
                    </a:cubicBezTo>
                    <a:cubicBezTo>
                      <a:pt x="22" y="314"/>
                      <a:pt x="85" y="398"/>
                      <a:pt x="106" y="481"/>
                    </a:cubicBezTo>
                    <a:cubicBezTo>
                      <a:pt x="127" y="481"/>
                      <a:pt x="147" y="440"/>
                      <a:pt x="189" y="440"/>
                    </a:cubicBezTo>
                    <a:lnTo>
                      <a:pt x="189" y="105"/>
                    </a:lnTo>
                    <a:cubicBezTo>
                      <a:pt x="127" y="84"/>
                      <a:pt x="85" y="21"/>
                      <a:pt x="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83"/>
              <p:cNvSpPr/>
              <p:nvPr/>
            </p:nvSpPr>
            <p:spPr>
              <a:xfrm>
                <a:off x="2591975" y="1537075"/>
                <a:ext cx="12575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05" extrusionOk="0">
                    <a:moveTo>
                      <a:pt x="200" y="1"/>
                    </a:moveTo>
                    <a:cubicBezTo>
                      <a:pt x="119" y="1"/>
                      <a:pt x="83" y="62"/>
                      <a:pt x="0" y="205"/>
                    </a:cubicBezTo>
                    <a:cubicBezTo>
                      <a:pt x="105" y="142"/>
                      <a:pt x="231" y="121"/>
                      <a:pt x="503" y="100"/>
                    </a:cubicBezTo>
                    <a:cubicBezTo>
                      <a:pt x="349" y="37"/>
                      <a:pt x="261" y="1"/>
                      <a:pt x="2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83"/>
              <p:cNvSpPr/>
              <p:nvPr/>
            </p:nvSpPr>
            <p:spPr>
              <a:xfrm>
                <a:off x="2574175" y="849075"/>
                <a:ext cx="840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69" extrusionOk="0">
                    <a:moveTo>
                      <a:pt x="336" y="1"/>
                    </a:moveTo>
                    <a:cubicBezTo>
                      <a:pt x="231" y="1"/>
                      <a:pt x="127" y="1"/>
                      <a:pt x="22" y="22"/>
                    </a:cubicBezTo>
                    <a:cubicBezTo>
                      <a:pt x="1" y="22"/>
                      <a:pt x="1" y="105"/>
                      <a:pt x="1" y="147"/>
                    </a:cubicBezTo>
                    <a:cubicBezTo>
                      <a:pt x="106" y="147"/>
                      <a:pt x="231" y="168"/>
                      <a:pt x="336" y="168"/>
                    </a:cubicBez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83"/>
              <p:cNvSpPr/>
              <p:nvPr/>
            </p:nvSpPr>
            <p:spPr>
              <a:xfrm>
                <a:off x="5634800" y="3059150"/>
                <a:ext cx="89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68" extrusionOk="0">
                    <a:moveTo>
                      <a:pt x="0" y="0"/>
                    </a:moveTo>
                    <a:cubicBezTo>
                      <a:pt x="0" y="42"/>
                      <a:pt x="42" y="126"/>
                      <a:pt x="42" y="167"/>
                    </a:cubicBezTo>
                    <a:cubicBezTo>
                      <a:pt x="147" y="167"/>
                      <a:pt x="251" y="147"/>
                      <a:pt x="356" y="126"/>
                    </a:cubicBezTo>
                    <a:lnTo>
                      <a:pt x="3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83"/>
              <p:cNvSpPr/>
              <p:nvPr/>
            </p:nvSpPr>
            <p:spPr>
              <a:xfrm>
                <a:off x="3784625" y="1772325"/>
                <a:ext cx="25650" cy="65950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2638" extrusionOk="0">
                    <a:moveTo>
                      <a:pt x="670" y="1"/>
                    </a:moveTo>
                    <a:cubicBezTo>
                      <a:pt x="293" y="147"/>
                      <a:pt x="314" y="336"/>
                      <a:pt x="335" y="524"/>
                    </a:cubicBezTo>
                    <a:cubicBezTo>
                      <a:pt x="356" y="733"/>
                      <a:pt x="398" y="1005"/>
                      <a:pt x="293" y="1173"/>
                    </a:cubicBezTo>
                    <a:cubicBezTo>
                      <a:pt x="0" y="1570"/>
                      <a:pt x="126" y="1947"/>
                      <a:pt x="189" y="2323"/>
                    </a:cubicBezTo>
                    <a:cubicBezTo>
                      <a:pt x="209" y="2449"/>
                      <a:pt x="419" y="2637"/>
                      <a:pt x="544" y="2637"/>
                    </a:cubicBezTo>
                    <a:cubicBezTo>
                      <a:pt x="670" y="2637"/>
                      <a:pt x="921" y="2470"/>
                      <a:pt x="942" y="2344"/>
                    </a:cubicBezTo>
                    <a:cubicBezTo>
                      <a:pt x="984" y="2031"/>
                      <a:pt x="1025" y="1675"/>
                      <a:pt x="879" y="1382"/>
                    </a:cubicBezTo>
                    <a:cubicBezTo>
                      <a:pt x="753" y="1068"/>
                      <a:pt x="670" y="796"/>
                      <a:pt x="753" y="482"/>
                    </a:cubicBezTo>
                    <a:cubicBezTo>
                      <a:pt x="774" y="357"/>
                      <a:pt x="712" y="210"/>
                      <a:pt x="6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83"/>
              <p:cNvSpPr/>
              <p:nvPr/>
            </p:nvSpPr>
            <p:spPr>
              <a:xfrm>
                <a:off x="4134575" y="1898450"/>
                <a:ext cx="2250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604" extrusionOk="0">
                    <a:moveTo>
                      <a:pt x="513" y="1"/>
                    </a:moveTo>
                    <a:cubicBezTo>
                      <a:pt x="279" y="1"/>
                      <a:pt x="98" y="131"/>
                      <a:pt x="0" y="522"/>
                    </a:cubicBezTo>
                    <a:cubicBezTo>
                      <a:pt x="230" y="570"/>
                      <a:pt x="384" y="603"/>
                      <a:pt x="494" y="603"/>
                    </a:cubicBezTo>
                    <a:cubicBezTo>
                      <a:pt x="714" y="603"/>
                      <a:pt x="760" y="473"/>
                      <a:pt x="900" y="82"/>
                    </a:cubicBezTo>
                    <a:cubicBezTo>
                      <a:pt x="760" y="33"/>
                      <a:pt x="630" y="1"/>
                      <a:pt x="5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83"/>
              <p:cNvSpPr/>
              <p:nvPr/>
            </p:nvSpPr>
            <p:spPr>
              <a:xfrm>
                <a:off x="4012675" y="1898575"/>
                <a:ext cx="26700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87" extrusionOk="0">
                    <a:moveTo>
                      <a:pt x="598" y="1"/>
                    </a:moveTo>
                    <a:cubicBezTo>
                      <a:pt x="393" y="1"/>
                      <a:pt x="190" y="73"/>
                      <a:pt x="1" y="286"/>
                    </a:cubicBezTo>
                    <a:lnTo>
                      <a:pt x="1068" y="286"/>
                    </a:lnTo>
                    <a:lnTo>
                      <a:pt x="1068" y="98"/>
                    </a:lnTo>
                    <a:cubicBezTo>
                      <a:pt x="914" y="44"/>
                      <a:pt x="755" y="1"/>
                      <a:pt x="5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83"/>
              <p:cNvSpPr/>
              <p:nvPr/>
            </p:nvSpPr>
            <p:spPr>
              <a:xfrm>
                <a:off x="3903350" y="1486200"/>
                <a:ext cx="99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10" extrusionOk="0">
                    <a:moveTo>
                      <a:pt x="377" y="1"/>
                    </a:moveTo>
                    <a:cubicBezTo>
                      <a:pt x="273" y="43"/>
                      <a:pt x="147" y="64"/>
                      <a:pt x="1" y="84"/>
                    </a:cubicBezTo>
                    <a:cubicBezTo>
                      <a:pt x="1" y="126"/>
                      <a:pt x="43" y="210"/>
                      <a:pt x="43" y="210"/>
                    </a:cubicBezTo>
                    <a:cubicBezTo>
                      <a:pt x="168" y="210"/>
                      <a:pt x="273" y="189"/>
                      <a:pt x="398" y="189"/>
                    </a:cubicBezTo>
                    <a:cubicBezTo>
                      <a:pt x="398" y="105"/>
                      <a:pt x="398" y="43"/>
                      <a:pt x="3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83"/>
              <p:cNvSpPr/>
              <p:nvPr/>
            </p:nvSpPr>
            <p:spPr>
              <a:xfrm>
                <a:off x="2470100" y="2324375"/>
                <a:ext cx="216575" cy="639725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25589" extrusionOk="0">
                    <a:moveTo>
                      <a:pt x="2685" y="0"/>
                    </a:moveTo>
                    <a:cubicBezTo>
                      <a:pt x="2606" y="0"/>
                      <a:pt x="2531" y="81"/>
                      <a:pt x="2574" y="182"/>
                    </a:cubicBezTo>
                    <a:cubicBezTo>
                      <a:pt x="2867" y="893"/>
                      <a:pt x="3222" y="1646"/>
                      <a:pt x="3222" y="2441"/>
                    </a:cubicBezTo>
                    <a:cubicBezTo>
                      <a:pt x="3201" y="3404"/>
                      <a:pt x="2574" y="3990"/>
                      <a:pt x="1988" y="4638"/>
                    </a:cubicBezTo>
                    <a:cubicBezTo>
                      <a:pt x="1444" y="5245"/>
                      <a:pt x="691" y="5998"/>
                      <a:pt x="419" y="6773"/>
                    </a:cubicBezTo>
                    <a:cubicBezTo>
                      <a:pt x="0" y="8070"/>
                      <a:pt x="1528" y="9890"/>
                      <a:pt x="2511" y="10539"/>
                    </a:cubicBezTo>
                    <a:cubicBezTo>
                      <a:pt x="2553" y="10581"/>
                      <a:pt x="2574" y="10581"/>
                      <a:pt x="2595" y="10581"/>
                    </a:cubicBezTo>
                    <a:cubicBezTo>
                      <a:pt x="3013" y="11857"/>
                      <a:pt x="3808" y="13092"/>
                      <a:pt x="4541" y="14159"/>
                    </a:cubicBezTo>
                    <a:cubicBezTo>
                      <a:pt x="4792" y="14514"/>
                      <a:pt x="5064" y="14933"/>
                      <a:pt x="5419" y="15205"/>
                    </a:cubicBezTo>
                    <a:cubicBezTo>
                      <a:pt x="5608" y="15309"/>
                      <a:pt x="6005" y="15393"/>
                      <a:pt x="6152" y="15498"/>
                    </a:cubicBezTo>
                    <a:cubicBezTo>
                      <a:pt x="6905" y="16042"/>
                      <a:pt x="6800" y="16314"/>
                      <a:pt x="6800" y="16983"/>
                    </a:cubicBezTo>
                    <a:cubicBezTo>
                      <a:pt x="6800" y="17611"/>
                      <a:pt x="6863" y="18197"/>
                      <a:pt x="7051" y="18783"/>
                    </a:cubicBezTo>
                    <a:cubicBezTo>
                      <a:pt x="7156" y="19118"/>
                      <a:pt x="7303" y="19431"/>
                      <a:pt x="7386" y="19745"/>
                    </a:cubicBezTo>
                    <a:cubicBezTo>
                      <a:pt x="7575" y="20561"/>
                      <a:pt x="7219" y="21043"/>
                      <a:pt x="6989" y="21733"/>
                    </a:cubicBezTo>
                    <a:cubicBezTo>
                      <a:pt x="6591" y="22926"/>
                      <a:pt x="7323" y="24244"/>
                      <a:pt x="6863" y="25353"/>
                    </a:cubicBezTo>
                    <a:cubicBezTo>
                      <a:pt x="6801" y="25476"/>
                      <a:pt x="6888" y="25588"/>
                      <a:pt x="6987" y="25588"/>
                    </a:cubicBezTo>
                    <a:cubicBezTo>
                      <a:pt x="7023" y="25588"/>
                      <a:pt x="7060" y="25574"/>
                      <a:pt x="7093" y="25541"/>
                    </a:cubicBezTo>
                    <a:cubicBezTo>
                      <a:pt x="8244" y="24558"/>
                      <a:pt x="7407" y="23051"/>
                      <a:pt x="7951" y="21796"/>
                    </a:cubicBezTo>
                    <a:cubicBezTo>
                      <a:pt x="8663" y="20206"/>
                      <a:pt x="7993" y="18887"/>
                      <a:pt x="7993" y="17193"/>
                    </a:cubicBezTo>
                    <a:cubicBezTo>
                      <a:pt x="7993" y="16000"/>
                      <a:pt x="7993" y="15079"/>
                      <a:pt x="6675" y="14682"/>
                    </a:cubicBezTo>
                    <a:cubicBezTo>
                      <a:pt x="5901" y="14452"/>
                      <a:pt x="5440" y="14389"/>
                      <a:pt x="4917" y="13698"/>
                    </a:cubicBezTo>
                    <a:cubicBezTo>
                      <a:pt x="4645" y="13322"/>
                      <a:pt x="4394" y="12966"/>
                      <a:pt x="4143" y="12568"/>
                    </a:cubicBezTo>
                    <a:cubicBezTo>
                      <a:pt x="3662" y="11815"/>
                      <a:pt x="3285" y="11020"/>
                      <a:pt x="2804" y="10267"/>
                    </a:cubicBezTo>
                    <a:cubicBezTo>
                      <a:pt x="2657" y="9304"/>
                      <a:pt x="2051" y="8781"/>
                      <a:pt x="1632" y="7903"/>
                    </a:cubicBezTo>
                    <a:cubicBezTo>
                      <a:pt x="795" y="6250"/>
                      <a:pt x="2385" y="5287"/>
                      <a:pt x="3181" y="4073"/>
                    </a:cubicBezTo>
                    <a:cubicBezTo>
                      <a:pt x="4038" y="2734"/>
                      <a:pt x="3453" y="1353"/>
                      <a:pt x="2783" y="56"/>
                    </a:cubicBezTo>
                    <a:cubicBezTo>
                      <a:pt x="2757" y="17"/>
                      <a:pt x="2720" y="0"/>
                      <a:pt x="26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83"/>
              <p:cNvSpPr/>
              <p:nvPr/>
            </p:nvSpPr>
            <p:spPr>
              <a:xfrm>
                <a:off x="2620325" y="3014225"/>
                <a:ext cx="41250" cy="1858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7435" extrusionOk="0">
                    <a:moveTo>
                      <a:pt x="392" y="1"/>
                    </a:moveTo>
                    <a:cubicBezTo>
                      <a:pt x="203" y="1"/>
                      <a:pt x="1" y="222"/>
                      <a:pt x="143" y="395"/>
                    </a:cubicBezTo>
                    <a:cubicBezTo>
                      <a:pt x="1084" y="1630"/>
                      <a:pt x="791" y="3094"/>
                      <a:pt x="645" y="4538"/>
                    </a:cubicBezTo>
                    <a:cubicBezTo>
                      <a:pt x="540" y="5480"/>
                      <a:pt x="268" y="6651"/>
                      <a:pt x="1042" y="7363"/>
                    </a:cubicBezTo>
                    <a:cubicBezTo>
                      <a:pt x="1099" y="7411"/>
                      <a:pt x="1167" y="7435"/>
                      <a:pt x="1234" y="7435"/>
                    </a:cubicBezTo>
                    <a:cubicBezTo>
                      <a:pt x="1341" y="7435"/>
                      <a:pt x="1443" y="7374"/>
                      <a:pt x="1482" y="7258"/>
                    </a:cubicBezTo>
                    <a:cubicBezTo>
                      <a:pt x="1649" y="6630"/>
                      <a:pt x="1503" y="6086"/>
                      <a:pt x="1503" y="5459"/>
                    </a:cubicBezTo>
                    <a:cubicBezTo>
                      <a:pt x="1482" y="4643"/>
                      <a:pt x="1607" y="3848"/>
                      <a:pt x="1586" y="3052"/>
                    </a:cubicBezTo>
                    <a:cubicBezTo>
                      <a:pt x="1524" y="1964"/>
                      <a:pt x="1231" y="960"/>
                      <a:pt x="561" y="81"/>
                    </a:cubicBezTo>
                    <a:cubicBezTo>
                      <a:pt x="515" y="25"/>
                      <a:pt x="454" y="1"/>
                      <a:pt x="3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83"/>
              <p:cNvSpPr/>
              <p:nvPr/>
            </p:nvSpPr>
            <p:spPr>
              <a:xfrm>
                <a:off x="2663075" y="3151975"/>
                <a:ext cx="162225" cy="279200"/>
              </a:xfrm>
              <a:custGeom>
                <a:avLst/>
                <a:gdLst/>
                <a:ahLst/>
                <a:cxnLst/>
                <a:rect l="l" t="t" r="r" b="b"/>
                <a:pathLst>
                  <a:path w="6489" h="11168" extrusionOk="0">
                    <a:moveTo>
                      <a:pt x="6006" y="0"/>
                    </a:moveTo>
                    <a:cubicBezTo>
                      <a:pt x="5986" y="0"/>
                      <a:pt x="5965" y="4"/>
                      <a:pt x="5944" y="11"/>
                    </a:cubicBezTo>
                    <a:cubicBezTo>
                      <a:pt x="5065" y="388"/>
                      <a:pt x="4270" y="890"/>
                      <a:pt x="3392" y="1309"/>
                    </a:cubicBezTo>
                    <a:cubicBezTo>
                      <a:pt x="3120" y="1434"/>
                      <a:pt x="3057" y="1895"/>
                      <a:pt x="3287" y="2083"/>
                    </a:cubicBezTo>
                    <a:cubicBezTo>
                      <a:pt x="3664" y="2418"/>
                      <a:pt x="4270" y="3004"/>
                      <a:pt x="4291" y="3568"/>
                    </a:cubicBezTo>
                    <a:cubicBezTo>
                      <a:pt x="4312" y="4384"/>
                      <a:pt x="3915" y="4217"/>
                      <a:pt x="3685" y="4698"/>
                    </a:cubicBezTo>
                    <a:cubicBezTo>
                      <a:pt x="3433" y="5221"/>
                      <a:pt x="3245" y="5640"/>
                      <a:pt x="3350" y="6247"/>
                    </a:cubicBezTo>
                    <a:cubicBezTo>
                      <a:pt x="3643" y="7732"/>
                      <a:pt x="5442" y="8569"/>
                      <a:pt x="5463" y="10055"/>
                    </a:cubicBezTo>
                    <a:cubicBezTo>
                      <a:pt x="5360" y="10084"/>
                      <a:pt x="5265" y="10097"/>
                      <a:pt x="5176" y="10097"/>
                    </a:cubicBezTo>
                    <a:cubicBezTo>
                      <a:pt x="4429" y="10097"/>
                      <a:pt x="4106" y="9164"/>
                      <a:pt x="3433" y="8716"/>
                    </a:cubicBezTo>
                    <a:cubicBezTo>
                      <a:pt x="2429" y="8067"/>
                      <a:pt x="1571" y="7774"/>
                      <a:pt x="1069" y="6602"/>
                    </a:cubicBezTo>
                    <a:cubicBezTo>
                      <a:pt x="211" y="4510"/>
                      <a:pt x="1613" y="2334"/>
                      <a:pt x="1069" y="200"/>
                    </a:cubicBezTo>
                    <a:cubicBezTo>
                      <a:pt x="1056" y="122"/>
                      <a:pt x="963" y="69"/>
                      <a:pt x="879" y="69"/>
                    </a:cubicBezTo>
                    <a:cubicBezTo>
                      <a:pt x="828" y="69"/>
                      <a:pt x="779" y="89"/>
                      <a:pt x="755" y="137"/>
                    </a:cubicBezTo>
                    <a:cubicBezTo>
                      <a:pt x="525" y="639"/>
                      <a:pt x="295" y="1120"/>
                      <a:pt x="44" y="1602"/>
                    </a:cubicBezTo>
                    <a:cubicBezTo>
                      <a:pt x="1" y="1732"/>
                      <a:pt x="107" y="1852"/>
                      <a:pt x="211" y="1852"/>
                    </a:cubicBezTo>
                    <a:cubicBezTo>
                      <a:pt x="258" y="1852"/>
                      <a:pt x="304" y="1827"/>
                      <a:pt x="337" y="1769"/>
                    </a:cubicBezTo>
                    <a:cubicBezTo>
                      <a:pt x="504" y="1455"/>
                      <a:pt x="651" y="1120"/>
                      <a:pt x="839" y="807"/>
                    </a:cubicBezTo>
                    <a:lnTo>
                      <a:pt x="839" y="807"/>
                    </a:lnTo>
                    <a:cubicBezTo>
                      <a:pt x="1027" y="2480"/>
                      <a:pt x="128" y="4029"/>
                      <a:pt x="211" y="5703"/>
                    </a:cubicBezTo>
                    <a:cubicBezTo>
                      <a:pt x="253" y="6791"/>
                      <a:pt x="776" y="7858"/>
                      <a:pt x="1550" y="8653"/>
                    </a:cubicBezTo>
                    <a:cubicBezTo>
                      <a:pt x="2032" y="9113"/>
                      <a:pt x="2722" y="9385"/>
                      <a:pt x="3141" y="9908"/>
                    </a:cubicBezTo>
                    <a:cubicBezTo>
                      <a:pt x="3475" y="10327"/>
                      <a:pt x="3580" y="10745"/>
                      <a:pt x="4124" y="10996"/>
                    </a:cubicBezTo>
                    <a:cubicBezTo>
                      <a:pt x="4362" y="11112"/>
                      <a:pt x="4609" y="11168"/>
                      <a:pt x="4849" y="11168"/>
                    </a:cubicBezTo>
                    <a:cubicBezTo>
                      <a:pt x="5429" y="11168"/>
                      <a:pt x="5964" y="10842"/>
                      <a:pt x="6216" y="10264"/>
                    </a:cubicBezTo>
                    <a:cubicBezTo>
                      <a:pt x="6237" y="10118"/>
                      <a:pt x="6154" y="9950"/>
                      <a:pt x="6028" y="9908"/>
                    </a:cubicBezTo>
                    <a:cubicBezTo>
                      <a:pt x="6488" y="8444"/>
                      <a:pt x="3580" y="7377"/>
                      <a:pt x="4208" y="5661"/>
                    </a:cubicBezTo>
                    <a:cubicBezTo>
                      <a:pt x="4521" y="4803"/>
                      <a:pt x="5338" y="4677"/>
                      <a:pt x="5275" y="3673"/>
                    </a:cubicBezTo>
                    <a:cubicBezTo>
                      <a:pt x="5254" y="2983"/>
                      <a:pt x="4898" y="2313"/>
                      <a:pt x="4417" y="1790"/>
                    </a:cubicBezTo>
                    <a:cubicBezTo>
                      <a:pt x="5024" y="1351"/>
                      <a:pt x="5630" y="890"/>
                      <a:pt x="6154" y="304"/>
                    </a:cubicBezTo>
                    <a:cubicBezTo>
                      <a:pt x="6263" y="176"/>
                      <a:pt x="6149" y="0"/>
                      <a:pt x="60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83"/>
              <p:cNvSpPr/>
              <p:nvPr/>
            </p:nvSpPr>
            <p:spPr>
              <a:xfrm>
                <a:off x="2765650" y="2506925"/>
                <a:ext cx="427900" cy="651800"/>
              </a:xfrm>
              <a:custGeom>
                <a:avLst/>
                <a:gdLst/>
                <a:ahLst/>
                <a:cxnLst/>
                <a:rect l="l" t="t" r="r" b="b"/>
                <a:pathLst>
                  <a:path w="17116" h="26072" extrusionOk="0">
                    <a:moveTo>
                      <a:pt x="15024" y="1"/>
                    </a:moveTo>
                    <a:cubicBezTo>
                      <a:pt x="14690" y="1"/>
                      <a:pt x="14417" y="346"/>
                      <a:pt x="14605" y="705"/>
                    </a:cubicBezTo>
                    <a:cubicBezTo>
                      <a:pt x="15065" y="1605"/>
                      <a:pt x="16007" y="2546"/>
                      <a:pt x="15421" y="3634"/>
                    </a:cubicBezTo>
                    <a:cubicBezTo>
                      <a:pt x="15023" y="4346"/>
                      <a:pt x="14123" y="4618"/>
                      <a:pt x="13705" y="5287"/>
                    </a:cubicBezTo>
                    <a:cubicBezTo>
                      <a:pt x="12742" y="6836"/>
                      <a:pt x="13538" y="9075"/>
                      <a:pt x="13287" y="10748"/>
                    </a:cubicBezTo>
                    <a:cubicBezTo>
                      <a:pt x="13161" y="11648"/>
                      <a:pt x="12240" y="12401"/>
                      <a:pt x="11382" y="12527"/>
                    </a:cubicBezTo>
                    <a:cubicBezTo>
                      <a:pt x="10692" y="12673"/>
                      <a:pt x="9939" y="12506"/>
                      <a:pt x="9290" y="12820"/>
                    </a:cubicBezTo>
                    <a:cubicBezTo>
                      <a:pt x="7930" y="13469"/>
                      <a:pt x="7951" y="15603"/>
                      <a:pt x="7888" y="16879"/>
                    </a:cubicBezTo>
                    <a:cubicBezTo>
                      <a:pt x="7888" y="16921"/>
                      <a:pt x="7909" y="16984"/>
                      <a:pt x="7930" y="17026"/>
                    </a:cubicBezTo>
                    <a:cubicBezTo>
                      <a:pt x="7616" y="17402"/>
                      <a:pt x="7240" y="17695"/>
                      <a:pt x="6779" y="17842"/>
                    </a:cubicBezTo>
                    <a:cubicBezTo>
                      <a:pt x="6614" y="17901"/>
                      <a:pt x="6460" y="17921"/>
                      <a:pt x="6309" y="17921"/>
                    </a:cubicBezTo>
                    <a:cubicBezTo>
                      <a:pt x="6005" y="17921"/>
                      <a:pt x="5717" y="17840"/>
                      <a:pt x="5390" y="17840"/>
                    </a:cubicBezTo>
                    <a:cubicBezTo>
                      <a:pt x="5365" y="17840"/>
                      <a:pt x="5340" y="17841"/>
                      <a:pt x="5315" y="17842"/>
                    </a:cubicBezTo>
                    <a:cubicBezTo>
                      <a:pt x="5243" y="17842"/>
                      <a:pt x="5178" y="17840"/>
                      <a:pt x="5117" y="17840"/>
                    </a:cubicBezTo>
                    <a:cubicBezTo>
                      <a:pt x="4873" y="17840"/>
                      <a:pt x="4695" y="17867"/>
                      <a:pt x="4478" y="18134"/>
                    </a:cubicBezTo>
                    <a:cubicBezTo>
                      <a:pt x="4185" y="18490"/>
                      <a:pt x="4289" y="18971"/>
                      <a:pt x="4394" y="19390"/>
                    </a:cubicBezTo>
                    <a:cubicBezTo>
                      <a:pt x="4457" y="19599"/>
                      <a:pt x="4875" y="20101"/>
                      <a:pt x="4812" y="20331"/>
                    </a:cubicBezTo>
                    <a:cubicBezTo>
                      <a:pt x="4708" y="20896"/>
                      <a:pt x="4457" y="20624"/>
                      <a:pt x="4164" y="20896"/>
                    </a:cubicBezTo>
                    <a:cubicBezTo>
                      <a:pt x="3955" y="21106"/>
                      <a:pt x="3724" y="21629"/>
                      <a:pt x="3703" y="21692"/>
                    </a:cubicBezTo>
                    <a:cubicBezTo>
                      <a:pt x="3243" y="22110"/>
                      <a:pt x="2051" y="21880"/>
                      <a:pt x="1465" y="22152"/>
                    </a:cubicBezTo>
                    <a:cubicBezTo>
                      <a:pt x="502" y="22633"/>
                      <a:pt x="816" y="23470"/>
                      <a:pt x="1214" y="24223"/>
                    </a:cubicBezTo>
                    <a:cubicBezTo>
                      <a:pt x="418" y="24412"/>
                      <a:pt x="0" y="25395"/>
                      <a:pt x="942" y="26023"/>
                    </a:cubicBezTo>
                    <a:cubicBezTo>
                      <a:pt x="991" y="26057"/>
                      <a:pt x="1041" y="26072"/>
                      <a:pt x="1089" y="26072"/>
                    </a:cubicBezTo>
                    <a:cubicBezTo>
                      <a:pt x="1304" y="26072"/>
                      <a:pt x="1468" y="25772"/>
                      <a:pt x="1297" y="25583"/>
                    </a:cubicBezTo>
                    <a:cubicBezTo>
                      <a:pt x="1423" y="25395"/>
                      <a:pt x="1548" y="25228"/>
                      <a:pt x="1674" y="25018"/>
                    </a:cubicBezTo>
                    <a:cubicBezTo>
                      <a:pt x="1735" y="25062"/>
                      <a:pt x="1800" y="25081"/>
                      <a:pt x="1863" y="25081"/>
                    </a:cubicBezTo>
                    <a:cubicBezTo>
                      <a:pt x="2104" y="25081"/>
                      <a:pt x="2326" y="24806"/>
                      <a:pt x="2260" y="24558"/>
                    </a:cubicBezTo>
                    <a:cubicBezTo>
                      <a:pt x="2239" y="24495"/>
                      <a:pt x="1946" y="23888"/>
                      <a:pt x="1946" y="23805"/>
                    </a:cubicBezTo>
                    <a:cubicBezTo>
                      <a:pt x="1988" y="22717"/>
                      <a:pt x="2720" y="22884"/>
                      <a:pt x="3411" y="22842"/>
                    </a:cubicBezTo>
                    <a:cubicBezTo>
                      <a:pt x="3871" y="22780"/>
                      <a:pt x="4436" y="22780"/>
                      <a:pt x="4750" y="22361"/>
                    </a:cubicBezTo>
                    <a:cubicBezTo>
                      <a:pt x="4792" y="22298"/>
                      <a:pt x="4875" y="22005"/>
                      <a:pt x="4896" y="21984"/>
                    </a:cubicBezTo>
                    <a:cubicBezTo>
                      <a:pt x="4959" y="21943"/>
                      <a:pt x="5064" y="21901"/>
                      <a:pt x="5273" y="21775"/>
                    </a:cubicBezTo>
                    <a:cubicBezTo>
                      <a:pt x="5608" y="21566"/>
                      <a:pt x="5859" y="21378"/>
                      <a:pt x="5963" y="20959"/>
                    </a:cubicBezTo>
                    <a:cubicBezTo>
                      <a:pt x="6110" y="20478"/>
                      <a:pt x="5921" y="20101"/>
                      <a:pt x="5754" y="19641"/>
                    </a:cubicBezTo>
                    <a:cubicBezTo>
                      <a:pt x="5649" y="19327"/>
                      <a:pt x="5356" y="19076"/>
                      <a:pt x="5649" y="18867"/>
                    </a:cubicBezTo>
                    <a:cubicBezTo>
                      <a:pt x="5686" y="18838"/>
                      <a:pt x="5773" y="18829"/>
                      <a:pt x="5877" y="18829"/>
                    </a:cubicBezTo>
                    <a:cubicBezTo>
                      <a:pt x="6036" y="18829"/>
                      <a:pt x="6232" y="18849"/>
                      <a:pt x="6343" y="18849"/>
                    </a:cubicBezTo>
                    <a:cubicBezTo>
                      <a:pt x="6367" y="18849"/>
                      <a:pt x="6388" y="18848"/>
                      <a:pt x="6403" y="18846"/>
                    </a:cubicBezTo>
                    <a:cubicBezTo>
                      <a:pt x="7428" y="18699"/>
                      <a:pt x="8244" y="18072"/>
                      <a:pt x="8537" y="17088"/>
                    </a:cubicBezTo>
                    <a:cubicBezTo>
                      <a:pt x="8579" y="16963"/>
                      <a:pt x="8495" y="16858"/>
                      <a:pt x="8411" y="16816"/>
                    </a:cubicBezTo>
                    <a:cubicBezTo>
                      <a:pt x="8746" y="15833"/>
                      <a:pt x="8934" y="14243"/>
                      <a:pt x="9918" y="13887"/>
                    </a:cubicBezTo>
                    <a:cubicBezTo>
                      <a:pt x="10262" y="13769"/>
                      <a:pt x="10619" y="13761"/>
                      <a:pt x="10978" y="13761"/>
                    </a:cubicBezTo>
                    <a:cubicBezTo>
                      <a:pt x="11034" y="13761"/>
                      <a:pt x="11089" y="13761"/>
                      <a:pt x="11144" y="13761"/>
                    </a:cubicBezTo>
                    <a:cubicBezTo>
                      <a:pt x="11560" y="13761"/>
                      <a:pt x="11979" y="13751"/>
                      <a:pt x="12387" y="13573"/>
                    </a:cubicBezTo>
                    <a:cubicBezTo>
                      <a:pt x="13056" y="13259"/>
                      <a:pt x="13391" y="12799"/>
                      <a:pt x="13559" y="12088"/>
                    </a:cubicBezTo>
                    <a:cubicBezTo>
                      <a:pt x="13705" y="11439"/>
                      <a:pt x="13810" y="10686"/>
                      <a:pt x="13914" y="9995"/>
                    </a:cubicBezTo>
                    <a:cubicBezTo>
                      <a:pt x="14103" y="8844"/>
                      <a:pt x="13789" y="6543"/>
                      <a:pt x="14626" y="5685"/>
                    </a:cubicBezTo>
                    <a:cubicBezTo>
                      <a:pt x="15253" y="5036"/>
                      <a:pt x="16111" y="4932"/>
                      <a:pt x="16530" y="4011"/>
                    </a:cubicBezTo>
                    <a:cubicBezTo>
                      <a:pt x="17116" y="2651"/>
                      <a:pt x="16509" y="684"/>
                      <a:pt x="15253" y="56"/>
                    </a:cubicBezTo>
                    <a:cubicBezTo>
                      <a:pt x="15177" y="18"/>
                      <a:pt x="15099" y="1"/>
                      <a:pt x="150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83"/>
              <p:cNvSpPr/>
              <p:nvPr/>
            </p:nvSpPr>
            <p:spPr>
              <a:xfrm>
                <a:off x="1489025" y="800875"/>
                <a:ext cx="1049800" cy="1547125"/>
              </a:xfrm>
              <a:custGeom>
                <a:avLst/>
                <a:gdLst/>
                <a:ahLst/>
                <a:cxnLst/>
                <a:rect l="l" t="t" r="r" b="b"/>
                <a:pathLst>
                  <a:path w="41992" h="61885" extrusionOk="0">
                    <a:moveTo>
                      <a:pt x="14144" y="0"/>
                    </a:moveTo>
                    <a:cubicBezTo>
                      <a:pt x="14093" y="0"/>
                      <a:pt x="14041" y="1"/>
                      <a:pt x="13988" y="4"/>
                    </a:cubicBezTo>
                    <a:cubicBezTo>
                      <a:pt x="13340" y="46"/>
                      <a:pt x="12440" y="88"/>
                      <a:pt x="11833" y="380"/>
                    </a:cubicBezTo>
                    <a:cubicBezTo>
                      <a:pt x="10975" y="799"/>
                      <a:pt x="10264" y="1824"/>
                      <a:pt x="9804" y="2787"/>
                    </a:cubicBezTo>
                    <a:cubicBezTo>
                      <a:pt x="9783" y="2787"/>
                      <a:pt x="9741" y="2808"/>
                      <a:pt x="9720" y="2828"/>
                    </a:cubicBezTo>
                    <a:cubicBezTo>
                      <a:pt x="9176" y="3310"/>
                      <a:pt x="8778" y="3854"/>
                      <a:pt x="8653" y="4565"/>
                    </a:cubicBezTo>
                    <a:cubicBezTo>
                      <a:pt x="8632" y="4774"/>
                      <a:pt x="8695" y="5318"/>
                      <a:pt x="8632" y="5444"/>
                    </a:cubicBezTo>
                    <a:cubicBezTo>
                      <a:pt x="8529" y="5607"/>
                      <a:pt x="8486" y="5651"/>
                      <a:pt x="8444" y="5651"/>
                    </a:cubicBezTo>
                    <a:cubicBezTo>
                      <a:pt x="8398" y="5651"/>
                      <a:pt x="8355" y="5596"/>
                      <a:pt x="8232" y="5596"/>
                    </a:cubicBezTo>
                    <a:cubicBezTo>
                      <a:pt x="8197" y="5596"/>
                      <a:pt x="8157" y="5601"/>
                      <a:pt x="8109" y="5611"/>
                    </a:cubicBezTo>
                    <a:cubicBezTo>
                      <a:pt x="6874" y="5841"/>
                      <a:pt x="5724" y="6051"/>
                      <a:pt x="5138" y="7327"/>
                    </a:cubicBezTo>
                    <a:cubicBezTo>
                      <a:pt x="4719" y="8248"/>
                      <a:pt x="5117" y="8959"/>
                      <a:pt x="6079" y="9106"/>
                    </a:cubicBezTo>
                    <a:cubicBezTo>
                      <a:pt x="6456" y="9168"/>
                      <a:pt x="7021" y="9064"/>
                      <a:pt x="7377" y="9315"/>
                    </a:cubicBezTo>
                    <a:cubicBezTo>
                      <a:pt x="7900" y="9733"/>
                      <a:pt x="7732" y="9775"/>
                      <a:pt x="7188" y="9901"/>
                    </a:cubicBezTo>
                    <a:cubicBezTo>
                      <a:pt x="7085" y="9922"/>
                      <a:pt x="6979" y="9931"/>
                      <a:pt x="6873" y="9931"/>
                    </a:cubicBezTo>
                    <a:cubicBezTo>
                      <a:pt x="6430" y="9931"/>
                      <a:pt x="5964" y="9782"/>
                      <a:pt x="5513" y="9782"/>
                    </a:cubicBezTo>
                    <a:cubicBezTo>
                      <a:pt x="5436" y="9782"/>
                      <a:pt x="5360" y="9786"/>
                      <a:pt x="5284" y="9796"/>
                    </a:cubicBezTo>
                    <a:cubicBezTo>
                      <a:pt x="4175" y="9943"/>
                      <a:pt x="3610" y="10675"/>
                      <a:pt x="3757" y="11784"/>
                    </a:cubicBezTo>
                    <a:cubicBezTo>
                      <a:pt x="3861" y="12558"/>
                      <a:pt x="4280" y="12976"/>
                      <a:pt x="3568" y="13646"/>
                    </a:cubicBezTo>
                    <a:cubicBezTo>
                      <a:pt x="3192" y="14002"/>
                      <a:pt x="2773" y="14002"/>
                      <a:pt x="2731" y="14692"/>
                    </a:cubicBezTo>
                    <a:cubicBezTo>
                      <a:pt x="2711" y="15111"/>
                      <a:pt x="2941" y="15487"/>
                      <a:pt x="3255" y="15759"/>
                    </a:cubicBezTo>
                    <a:cubicBezTo>
                      <a:pt x="3527" y="15969"/>
                      <a:pt x="3757" y="16073"/>
                      <a:pt x="4071" y="16178"/>
                    </a:cubicBezTo>
                    <a:cubicBezTo>
                      <a:pt x="4447" y="16261"/>
                      <a:pt x="4782" y="16324"/>
                      <a:pt x="5138" y="16471"/>
                    </a:cubicBezTo>
                    <a:cubicBezTo>
                      <a:pt x="5284" y="16952"/>
                      <a:pt x="5138" y="17287"/>
                      <a:pt x="4719" y="17517"/>
                    </a:cubicBezTo>
                    <a:cubicBezTo>
                      <a:pt x="4175" y="18186"/>
                      <a:pt x="3213" y="18710"/>
                      <a:pt x="2522" y="19254"/>
                    </a:cubicBezTo>
                    <a:cubicBezTo>
                      <a:pt x="1936" y="19735"/>
                      <a:pt x="1267" y="20174"/>
                      <a:pt x="702" y="20697"/>
                    </a:cubicBezTo>
                    <a:lnTo>
                      <a:pt x="388" y="20781"/>
                    </a:lnTo>
                    <a:cubicBezTo>
                      <a:pt x="158" y="20865"/>
                      <a:pt x="53" y="21074"/>
                      <a:pt x="95" y="21283"/>
                    </a:cubicBezTo>
                    <a:lnTo>
                      <a:pt x="53" y="21325"/>
                    </a:lnTo>
                    <a:cubicBezTo>
                      <a:pt x="0" y="21378"/>
                      <a:pt x="36" y="21460"/>
                      <a:pt x="87" y="21460"/>
                    </a:cubicBezTo>
                    <a:cubicBezTo>
                      <a:pt x="96" y="21460"/>
                      <a:pt x="106" y="21457"/>
                      <a:pt x="116" y="21451"/>
                    </a:cubicBezTo>
                    <a:cubicBezTo>
                      <a:pt x="158" y="21451"/>
                      <a:pt x="179" y="21430"/>
                      <a:pt x="179" y="21430"/>
                    </a:cubicBezTo>
                    <a:cubicBezTo>
                      <a:pt x="221" y="21492"/>
                      <a:pt x="283" y="21555"/>
                      <a:pt x="388" y="21597"/>
                    </a:cubicBezTo>
                    <a:cubicBezTo>
                      <a:pt x="676" y="21697"/>
                      <a:pt x="972" y="21741"/>
                      <a:pt x="1269" y="21741"/>
                    </a:cubicBezTo>
                    <a:cubicBezTo>
                      <a:pt x="1964" y="21741"/>
                      <a:pt x="2666" y="21501"/>
                      <a:pt x="3296" y="21179"/>
                    </a:cubicBezTo>
                    <a:cubicBezTo>
                      <a:pt x="3715" y="20969"/>
                      <a:pt x="4091" y="20676"/>
                      <a:pt x="4447" y="20362"/>
                    </a:cubicBezTo>
                    <a:cubicBezTo>
                      <a:pt x="4626" y="20199"/>
                      <a:pt x="5803" y="19058"/>
                      <a:pt x="6465" y="19058"/>
                    </a:cubicBezTo>
                    <a:cubicBezTo>
                      <a:pt x="6733" y="19058"/>
                      <a:pt x="6916" y="19244"/>
                      <a:pt x="6916" y="19756"/>
                    </a:cubicBezTo>
                    <a:cubicBezTo>
                      <a:pt x="6916" y="19987"/>
                      <a:pt x="7146" y="20169"/>
                      <a:pt x="7364" y="20169"/>
                    </a:cubicBezTo>
                    <a:cubicBezTo>
                      <a:pt x="7462" y="20169"/>
                      <a:pt x="7557" y="20133"/>
                      <a:pt x="7628" y="20049"/>
                    </a:cubicBezTo>
                    <a:cubicBezTo>
                      <a:pt x="8642" y="18886"/>
                      <a:pt x="10486" y="16878"/>
                      <a:pt x="12199" y="16878"/>
                    </a:cubicBezTo>
                    <a:cubicBezTo>
                      <a:pt x="12429" y="16878"/>
                      <a:pt x="12657" y="16915"/>
                      <a:pt x="12879" y="16994"/>
                    </a:cubicBezTo>
                    <a:cubicBezTo>
                      <a:pt x="13361" y="17140"/>
                      <a:pt x="13988" y="17098"/>
                      <a:pt x="14407" y="17266"/>
                    </a:cubicBezTo>
                    <a:cubicBezTo>
                      <a:pt x="14846" y="17454"/>
                      <a:pt x="15118" y="18521"/>
                      <a:pt x="15453" y="18940"/>
                    </a:cubicBezTo>
                    <a:cubicBezTo>
                      <a:pt x="16269" y="19944"/>
                      <a:pt x="16374" y="20655"/>
                      <a:pt x="16374" y="21911"/>
                    </a:cubicBezTo>
                    <a:cubicBezTo>
                      <a:pt x="16374" y="22539"/>
                      <a:pt x="16374" y="23166"/>
                      <a:pt x="16499" y="23794"/>
                    </a:cubicBezTo>
                    <a:cubicBezTo>
                      <a:pt x="16729" y="24840"/>
                      <a:pt x="17336" y="25677"/>
                      <a:pt x="18382" y="25928"/>
                    </a:cubicBezTo>
                    <a:cubicBezTo>
                      <a:pt x="18905" y="28460"/>
                      <a:pt x="19721" y="31117"/>
                      <a:pt x="18633" y="33523"/>
                    </a:cubicBezTo>
                    <a:cubicBezTo>
                      <a:pt x="17734" y="35532"/>
                      <a:pt x="16478" y="37980"/>
                      <a:pt x="16729" y="40261"/>
                    </a:cubicBezTo>
                    <a:cubicBezTo>
                      <a:pt x="16834" y="41307"/>
                      <a:pt x="17420" y="41851"/>
                      <a:pt x="18152" y="42542"/>
                    </a:cubicBezTo>
                    <a:cubicBezTo>
                      <a:pt x="19198" y="43504"/>
                      <a:pt x="19575" y="44592"/>
                      <a:pt x="19952" y="45973"/>
                    </a:cubicBezTo>
                    <a:cubicBezTo>
                      <a:pt x="20600" y="48275"/>
                      <a:pt x="21542" y="50304"/>
                      <a:pt x="23111" y="52104"/>
                    </a:cubicBezTo>
                    <a:cubicBezTo>
                      <a:pt x="23069" y="52313"/>
                      <a:pt x="23195" y="52585"/>
                      <a:pt x="23488" y="52585"/>
                    </a:cubicBezTo>
                    <a:cubicBezTo>
                      <a:pt x="23822" y="52585"/>
                      <a:pt x="23927" y="52250"/>
                      <a:pt x="23822" y="51999"/>
                    </a:cubicBezTo>
                    <a:cubicBezTo>
                      <a:pt x="23843" y="51957"/>
                      <a:pt x="23843" y="51936"/>
                      <a:pt x="23822" y="51873"/>
                    </a:cubicBezTo>
                    <a:cubicBezTo>
                      <a:pt x="23613" y="51037"/>
                      <a:pt x="23488" y="50200"/>
                      <a:pt x="23404" y="49342"/>
                    </a:cubicBezTo>
                    <a:cubicBezTo>
                      <a:pt x="23404" y="49258"/>
                      <a:pt x="23404" y="49216"/>
                      <a:pt x="23383" y="49132"/>
                    </a:cubicBezTo>
                    <a:lnTo>
                      <a:pt x="23383" y="49132"/>
                    </a:lnTo>
                    <a:cubicBezTo>
                      <a:pt x="23697" y="49865"/>
                      <a:pt x="24136" y="50492"/>
                      <a:pt x="24848" y="50995"/>
                    </a:cubicBezTo>
                    <a:cubicBezTo>
                      <a:pt x="25706" y="51581"/>
                      <a:pt x="26312" y="51894"/>
                      <a:pt x="26354" y="53129"/>
                    </a:cubicBezTo>
                    <a:cubicBezTo>
                      <a:pt x="26375" y="53673"/>
                      <a:pt x="26312" y="54238"/>
                      <a:pt x="26626" y="54719"/>
                    </a:cubicBezTo>
                    <a:cubicBezTo>
                      <a:pt x="27149" y="55556"/>
                      <a:pt x="28195" y="55619"/>
                      <a:pt x="29053" y="55702"/>
                    </a:cubicBezTo>
                    <a:cubicBezTo>
                      <a:pt x="30560" y="55870"/>
                      <a:pt x="31439" y="56853"/>
                      <a:pt x="32736" y="57544"/>
                    </a:cubicBezTo>
                    <a:cubicBezTo>
                      <a:pt x="33175" y="57795"/>
                      <a:pt x="33677" y="57962"/>
                      <a:pt x="34180" y="58025"/>
                    </a:cubicBezTo>
                    <a:cubicBezTo>
                      <a:pt x="34231" y="58028"/>
                      <a:pt x="34281" y="58029"/>
                      <a:pt x="34330" y="58029"/>
                    </a:cubicBezTo>
                    <a:cubicBezTo>
                      <a:pt x="34615" y="58029"/>
                      <a:pt x="34879" y="57989"/>
                      <a:pt x="35126" y="57989"/>
                    </a:cubicBezTo>
                    <a:cubicBezTo>
                      <a:pt x="35473" y="57989"/>
                      <a:pt x="35788" y="58068"/>
                      <a:pt x="36084" y="58443"/>
                    </a:cubicBezTo>
                    <a:cubicBezTo>
                      <a:pt x="36690" y="59176"/>
                      <a:pt x="36942" y="60096"/>
                      <a:pt x="37758" y="60661"/>
                    </a:cubicBezTo>
                    <a:cubicBezTo>
                      <a:pt x="38992" y="61561"/>
                      <a:pt x="40561" y="60766"/>
                      <a:pt x="41691" y="61833"/>
                    </a:cubicBezTo>
                    <a:cubicBezTo>
                      <a:pt x="41726" y="61868"/>
                      <a:pt x="41773" y="61884"/>
                      <a:pt x="41818" y="61884"/>
                    </a:cubicBezTo>
                    <a:cubicBezTo>
                      <a:pt x="41907" y="61884"/>
                      <a:pt x="41991" y="61819"/>
                      <a:pt x="41963" y="61708"/>
                    </a:cubicBezTo>
                    <a:cubicBezTo>
                      <a:pt x="41754" y="60787"/>
                      <a:pt x="41064" y="60494"/>
                      <a:pt x="40227" y="60452"/>
                    </a:cubicBezTo>
                    <a:cubicBezTo>
                      <a:pt x="39201" y="60368"/>
                      <a:pt x="38155" y="60661"/>
                      <a:pt x="37611" y="59490"/>
                    </a:cubicBezTo>
                    <a:cubicBezTo>
                      <a:pt x="37402" y="59050"/>
                      <a:pt x="37297" y="58527"/>
                      <a:pt x="37046" y="58067"/>
                    </a:cubicBezTo>
                    <a:cubicBezTo>
                      <a:pt x="36690" y="57335"/>
                      <a:pt x="36167" y="56791"/>
                      <a:pt x="35330" y="56707"/>
                    </a:cubicBezTo>
                    <a:cubicBezTo>
                      <a:pt x="34368" y="56644"/>
                      <a:pt x="33866" y="56811"/>
                      <a:pt x="32966" y="56267"/>
                    </a:cubicBezTo>
                    <a:cubicBezTo>
                      <a:pt x="32422" y="55954"/>
                      <a:pt x="31962" y="55535"/>
                      <a:pt x="31376" y="55242"/>
                    </a:cubicBezTo>
                    <a:cubicBezTo>
                      <a:pt x="30204" y="54656"/>
                      <a:pt x="29032" y="55075"/>
                      <a:pt x="27882" y="54656"/>
                    </a:cubicBezTo>
                    <a:cubicBezTo>
                      <a:pt x="26773" y="54259"/>
                      <a:pt x="27191" y="53129"/>
                      <a:pt x="27045" y="52250"/>
                    </a:cubicBezTo>
                    <a:cubicBezTo>
                      <a:pt x="26961" y="51685"/>
                      <a:pt x="26689" y="51246"/>
                      <a:pt x="26354" y="50827"/>
                    </a:cubicBezTo>
                    <a:cubicBezTo>
                      <a:pt x="25915" y="50325"/>
                      <a:pt x="25329" y="49969"/>
                      <a:pt x="24910" y="49446"/>
                    </a:cubicBezTo>
                    <a:cubicBezTo>
                      <a:pt x="24450" y="48840"/>
                      <a:pt x="24262" y="48107"/>
                      <a:pt x="24074" y="47396"/>
                    </a:cubicBezTo>
                    <a:cubicBezTo>
                      <a:pt x="23802" y="46391"/>
                      <a:pt x="23530" y="44927"/>
                      <a:pt x="22504" y="44362"/>
                    </a:cubicBezTo>
                    <a:cubicBezTo>
                      <a:pt x="22479" y="44352"/>
                      <a:pt x="22452" y="44346"/>
                      <a:pt x="22427" y="44346"/>
                    </a:cubicBezTo>
                    <a:cubicBezTo>
                      <a:pt x="22347" y="44346"/>
                      <a:pt x="22279" y="44397"/>
                      <a:pt x="22295" y="44508"/>
                    </a:cubicBezTo>
                    <a:cubicBezTo>
                      <a:pt x="22358" y="45387"/>
                      <a:pt x="22567" y="46412"/>
                      <a:pt x="22797" y="47333"/>
                    </a:cubicBezTo>
                    <a:cubicBezTo>
                      <a:pt x="22775" y="47326"/>
                      <a:pt x="22753" y="47322"/>
                      <a:pt x="22731" y="47322"/>
                    </a:cubicBezTo>
                    <a:cubicBezTo>
                      <a:pt x="22629" y="47322"/>
                      <a:pt x="22535" y="47397"/>
                      <a:pt x="22483" y="47500"/>
                    </a:cubicBezTo>
                    <a:cubicBezTo>
                      <a:pt x="22065" y="48840"/>
                      <a:pt x="22776" y="50513"/>
                      <a:pt x="23237" y="51790"/>
                    </a:cubicBezTo>
                    <a:cubicBezTo>
                      <a:pt x="23237" y="51790"/>
                      <a:pt x="23216" y="51790"/>
                      <a:pt x="23216" y="51832"/>
                    </a:cubicBezTo>
                    <a:cubicBezTo>
                      <a:pt x="22128" y="49593"/>
                      <a:pt x="21102" y="47270"/>
                      <a:pt x="20579" y="44843"/>
                    </a:cubicBezTo>
                    <a:cubicBezTo>
                      <a:pt x="20370" y="43902"/>
                      <a:pt x="20182" y="42939"/>
                      <a:pt x="19554" y="42165"/>
                    </a:cubicBezTo>
                    <a:cubicBezTo>
                      <a:pt x="19261" y="41809"/>
                      <a:pt x="18884" y="41537"/>
                      <a:pt x="18529" y="41223"/>
                    </a:cubicBezTo>
                    <a:cubicBezTo>
                      <a:pt x="17755" y="40470"/>
                      <a:pt x="17796" y="39508"/>
                      <a:pt x="17985" y="38503"/>
                    </a:cubicBezTo>
                    <a:cubicBezTo>
                      <a:pt x="18382" y="36285"/>
                      <a:pt x="19533" y="34214"/>
                      <a:pt x="19826" y="31996"/>
                    </a:cubicBezTo>
                    <a:cubicBezTo>
                      <a:pt x="20077" y="30071"/>
                      <a:pt x="19345" y="27832"/>
                      <a:pt x="18696" y="25886"/>
                    </a:cubicBezTo>
                    <a:cubicBezTo>
                      <a:pt x="18947" y="25782"/>
                      <a:pt x="19031" y="25321"/>
                      <a:pt x="18675" y="25259"/>
                    </a:cubicBezTo>
                    <a:cubicBezTo>
                      <a:pt x="18592" y="25217"/>
                      <a:pt x="18529" y="25196"/>
                      <a:pt x="18466" y="25175"/>
                    </a:cubicBezTo>
                    <a:cubicBezTo>
                      <a:pt x="18382" y="24966"/>
                      <a:pt x="18320" y="24756"/>
                      <a:pt x="18257" y="24568"/>
                    </a:cubicBezTo>
                    <a:cubicBezTo>
                      <a:pt x="18239" y="24525"/>
                      <a:pt x="18204" y="24503"/>
                      <a:pt x="18168" y="24503"/>
                    </a:cubicBezTo>
                    <a:cubicBezTo>
                      <a:pt x="18118" y="24503"/>
                      <a:pt x="18068" y="24545"/>
                      <a:pt x="18068" y="24631"/>
                    </a:cubicBezTo>
                    <a:lnTo>
                      <a:pt x="18152" y="25008"/>
                    </a:lnTo>
                    <a:cubicBezTo>
                      <a:pt x="16688" y="24108"/>
                      <a:pt x="17462" y="21179"/>
                      <a:pt x="17064" y="19777"/>
                    </a:cubicBezTo>
                    <a:cubicBezTo>
                      <a:pt x="16834" y="18898"/>
                      <a:pt x="16123" y="18291"/>
                      <a:pt x="15892" y="17433"/>
                    </a:cubicBezTo>
                    <a:cubicBezTo>
                      <a:pt x="15746" y="16910"/>
                      <a:pt x="15704" y="16492"/>
                      <a:pt x="15181" y="16178"/>
                    </a:cubicBezTo>
                    <a:cubicBezTo>
                      <a:pt x="14637" y="15864"/>
                      <a:pt x="13758" y="15864"/>
                      <a:pt x="13172" y="15697"/>
                    </a:cubicBezTo>
                    <a:cubicBezTo>
                      <a:pt x="12937" y="15631"/>
                      <a:pt x="12741" y="15590"/>
                      <a:pt x="12551" y="15590"/>
                    </a:cubicBezTo>
                    <a:cubicBezTo>
                      <a:pt x="12319" y="15590"/>
                      <a:pt x="12098" y="15651"/>
                      <a:pt x="11833" y="15801"/>
                    </a:cubicBezTo>
                    <a:cubicBezTo>
                      <a:pt x="10264" y="16701"/>
                      <a:pt x="8778" y="17663"/>
                      <a:pt x="7481" y="18919"/>
                    </a:cubicBezTo>
                    <a:cubicBezTo>
                      <a:pt x="7195" y="18482"/>
                      <a:pt x="6682" y="18241"/>
                      <a:pt x="6136" y="18241"/>
                    </a:cubicBezTo>
                    <a:cubicBezTo>
                      <a:pt x="5923" y="18241"/>
                      <a:pt x="5705" y="18277"/>
                      <a:pt x="5493" y="18354"/>
                    </a:cubicBezTo>
                    <a:cubicBezTo>
                      <a:pt x="4782" y="18584"/>
                      <a:pt x="4280" y="19191"/>
                      <a:pt x="3673" y="19609"/>
                    </a:cubicBezTo>
                    <a:cubicBezTo>
                      <a:pt x="3129" y="19986"/>
                      <a:pt x="2564" y="20195"/>
                      <a:pt x="1978" y="20342"/>
                    </a:cubicBezTo>
                    <a:cubicBezTo>
                      <a:pt x="2271" y="20132"/>
                      <a:pt x="2564" y="19923"/>
                      <a:pt x="2836" y="19735"/>
                    </a:cubicBezTo>
                    <a:cubicBezTo>
                      <a:pt x="3736" y="19107"/>
                      <a:pt x="4761" y="18458"/>
                      <a:pt x="5535" y="17684"/>
                    </a:cubicBezTo>
                    <a:cubicBezTo>
                      <a:pt x="6016" y="17224"/>
                      <a:pt x="6330" y="16805"/>
                      <a:pt x="6037" y="16115"/>
                    </a:cubicBezTo>
                    <a:cubicBezTo>
                      <a:pt x="5933" y="15906"/>
                      <a:pt x="5765" y="15738"/>
                      <a:pt x="5598" y="15592"/>
                    </a:cubicBezTo>
                    <a:cubicBezTo>
                      <a:pt x="5305" y="15362"/>
                      <a:pt x="4489" y="15320"/>
                      <a:pt x="4301" y="15111"/>
                    </a:cubicBezTo>
                    <a:cubicBezTo>
                      <a:pt x="3840" y="14504"/>
                      <a:pt x="4908" y="14190"/>
                      <a:pt x="5096" y="13604"/>
                    </a:cubicBezTo>
                    <a:cubicBezTo>
                      <a:pt x="5284" y="12956"/>
                      <a:pt x="4887" y="12349"/>
                      <a:pt x="4803" y="11721"/>
                    </a:cubicBezTo>
                    <a:cubicBezTo>
                      <a:pt x="4694" y="10798"/>
                      <a:pt x="5169" y="10643"/>
                      <a:pt x="5772" y="10643"/>
                    </a:cubicBezTo>
                    <a:cubicBezTo>
                      <a:pt x="6076" y="10643"/>
                      <a:pt x="6411" y="10683"/>
                      <a:pt x="6721" y="10683"/>
                    </a:cubicBezTo>
                    <a:cubicBezTo>
                      <a:pt x="6855" y="10683"/>
                      <a:pt x="6985" y="10675"/>
                      <a:pt x="7104" y="10654"/>
                    </a:cubicBezTo>
                    <a:cubicBezTo>
                      <a:pt x="7858" y="10528"/>
                      <a:pt x="8025" y="10110"/>
                      <a:pt x="8548" y="9671"/>
                    </a:cubicBezTo>
                    <a:cubicBezTo>
                      <a:pt x="8632" y="9608"/>
                      <a:pt x="8653" y="9461"/>
                      <a:pt x="8569" y="9378"/>
                    </a:cubicBezTo>
                    <a:cubicBezTo>
                      <a:pt x="8046" y="8687"/>
                      <a:pt x="7586" y="8645"/>
                      <a:pt x="6853" y="8269"/>
                    </a:cubicBezTo>
                    <a:cubicBezTo>
                      <a:pt x="6686" y="8248"/>
                      <a:pt x="6540" y="8227"/>
                      <a:pt x="6372" y="8227"/>
                    </a:cubicBezTo>
                    <a:cubicBezTo>
                      <a:pt x="6016" y="7620"/>
                      <a:pt x="6079" y="7160"/>
                      <a:pt x="6665" y="6888"/>
                    </a:cubicBezTo>
                    <a:cubicBezTo>
                      <a:pt x="7084" y="6609"/>
                      <a:pt x="7428" y="6562"/>
                      <a:pt x="7828" y="6562"/>
                    </a:cubicBezTo>
                    <a:cubicBezTo>
                      <a:pt x="8027" y="6562"/>
                      <a:pt x="8241" y="6574"/>
                      <a:pt x="8485" y="6574"/>
                    </a:cubicBezTo>
                    <a:cubicBezTo>
                      <a:pt x="8604" y="6574"/>
                      <a:pt x="8717" y="6578"/>
                      <a:pt x="8822" y="6578"/>
                    </a:cubicBezTo>
                    <a:cubicBezTo>
                      <a:pt x="9217" y="6578"/>
                      <a:pt x="9513" y="6525"/>
                      <a:pt x="9678" y="6030"/>
                    </a:cubicBezTo>
                    <a:cubicBezTo>
                      <a:pt x="9804" y="5695"/>
                      <a:pt x="9699" y="5381"/>
                      <a:pt x="9699" y="5025"/>
                    </a:cubicBezTo>
                    <a:cubicBezTo>
                      <a:pt x="9699" y="4607"/>
                      <a:pt x="9783" y="4230"/>
                      <a:pt x="9929" y="3854"/>
                    </a:cubicBezTo>
                    <a:cubicBezTo>
                      <a:pt x="9950" y="3833"/>
                      <a:pt x="9992" y="3833"/>
                      <a:pt x="9992" y="3812"/>
                    </a:cubicBezTo>
                    <a:cubicBezTo>
                      <a:pt x="10452" y="3142"/>
                      <a:pt x="10871" y="2410"/>
                      <a:pt x="11415" y="1824"/>
                    </a:cubicBezTo>
                    <a:cubicBezTo>
                      <a:pt x="12189" y="1008"/>
                      <a:pt x="12921" y="841"/>
                      <a:pt x="14009" y="799"/>
                    </a:cubicBezTo>
                    <a:cubicBezTo>
                      <a:pt x="14047" y="798"/>
                      <a:pt x="14085" y="797"/>
                      <a:pt x="14122" y="797"/>
                    </a:cubicBezTo>
                    <a:cubicBezTo>
                      <a:pt x="14884" y="797"/>
                      <a:pt x="15488" y="997"/>
                      <a:pt x="16206" y="1196"/>
                    </a:cubicBezTo>
                    <a:cubicBezTo>
                      <a:pt x="16393" y="1249"/>
                      <a:pt x="16551" y="1266"/>
                      <a:pt x="16701" y="1266"/>
                    </a:cubicBezTo>
                    <a:cubicBezTo>
                      <a:pt x="16969" y="1266"/>
                      <a:pt x="17210" y="1210"/>
                      <a:pt x="17545" y="1196"/>
                    </a:cubicBezTo>
                    <a:cubicBezTo>
                      <a:pt x="17593" y="1193"/>
                      <a:pt x="17639" y="1191"/>
                      <a:pt x="17682" y="1191"/>
                    </a:cubicBezTo>
                    <a:cubicBezTo>
                      <a:pt x="18577" y="1191"/>
                      <a:pt x="18646" y="1988"/>
                      <a:pt x="18905" y="2766"/>
                    </a:cubicBezTo>
                    <a:cubicBezTo>
                      <a:pt x="19094" y="3331"/>
                      <a:pt x="19261" y="3937"/>
                      <a:pt x="19533" y="4481"/>
                    </a:cubicBezTo>
                    <a:cubicBezTo>
                      <a:pt x="19973" y="5423"/>
                      <a:pt x="20663" y="6134"/>
                      <a:pt x="21667" y="6427"/>
                    </a:cubicBezTo>
                    <a:cubicBezTo>
                      <a:pt x="21691" y="6432"/>
                      <a:pt x="21713" y="6435"/>
                      <a:pt x="21736" y="6435"/>
                    </a:cubicBezTo>
                    <a:cubicBezTo>
                      <a:pt x="21994" y="6435"/>
                      <a:pt x="22172" y="6118"/>
                      <a:pt x="21960" y="5925"/>
                    </a:cubicBezTo>
                    <a:cubicBezTo>
                      <a:pt x="20517" y="4607"/>
                      <a:pt x="20349" y="2787"/>
                      <a:pt x="19533" y="1134"/>
                    </a:cubicBezTo>
                    <a:cubicBezTo>
                      <a:pt x="19324" y="736"/>
                      <a:pt x="19094" y="297"/>
                      <a:pt x="18633" y="108"/>
                    </a:cubicBezTo>
                    <a:cubicBezTo>
                      <a:pt x="18486" y="48"/>
                      <a:pt x="18340" y="25"/>
                      <a:pt x="18196" y="25"/>
                    </a:cubicBezTo>
                    <a:cubicBezTo>
                      <a:pt x="17684" y="25"/>
                      <a:pt x="17184" y="318"/>
                      <a:pt x="16646" y="318"/>
                    </a:cubicBezTo>
                    <a:cubicBezTo>
                      <a:pt x="15796" y="318"/>
                      <a:pt x="15021" y="0"/>
                      <a:pt x="14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83"/>
              <p:cNvSpPr/>
              <p:nvPr/>
            </p:nvSpPr>
            <p:spPr>
              <a:xfrm>
                <a:off x="1999300" y="816625"/>
                <a:ext cx="701975" cy="340000"/>
              </a:xfrm>
              <a:custGeom>
                <a:avLst/>
                <a:gdLst/>
                <a:ahLst/>
                <a:cxnLst/>
                <a:rect l="l" t="t" r="r" b="b"/>
                <a:pathLst>
                  <a:path w="28079" h="13600" extrusionOk="0">
                    <a:moveTo>
                      <a:pt x="15226" y="1"/>
                    </a:moveTo>
                    <a:cubicBezTo>
                      <a:pt x="14095" y="1"/>
                      <a:pt x="12786" y="381"/>
                      <a:pt x="12032" y="1257"/>
                    </a:cubicBezTo>
                    <a:cubicBezTo>
                      <a:pt x="11760" y="1613"/>
                      <a:pt x="11509" y="2031"/>
                      <a:pt x="11446" y="2471"/>
                    </a:cubicBezTo>
                    <a:cubicBezTo>
                      <a:pt x="11342" y="3035"/>
                      <a:pt x="11718" y="4061"/>
                      <a:pt x="11342" y="4500"/>
                    </a:cubicBezTo>
                    <a:cubicBezTo>
                      <a:pt x="11174" y="4688"/>
                      <a:pt x="11153" y="4981"/>
                      <a:pt x="11342" y="5170"/>
                    </a:cubicBezTo>
                    <a:cubicBezTo>
                      <a:pt x="12074" y="5797"/>
                      <a:pt x="12848" y="6320"/>
                      <a:pt x="13685" y="6739"/>
                    </a:cubicBezTo>
                    <a:cubicBezTo>
                      <a:pt x="13078" y="6969"/>
                      <a:pt x="12618" y="7388"/>
                      <a:pt x="12764" y="8141"/>
                    </a:cubicBezTo>
                    <a:cubicBezTo>
                      <a:pt x="12848" y="8559"/>
                      <a:pt x="13183" y="8957"/>
                      <a:pt x="13538" y="9208"/>
                    </a:cubicBezTo>
                    <a:cubicBezTo>
                      <a:pt x="13748" y="9375"/>
                      <a:pt x="13999" y="9459"/>
                      <a:pt x="14208" y="9585"/>
                    </a:cubicBezTo>
                    <a:cubicBezTo>
                      <a:pt x="14794" y="9710"/>
                      <a:pt x="15066" y="10108"/>
                      <a:pt x="15066" y="10756"/>
                    </a:cubicBezTo>
                    <a:cubicBezTo>
                      <a:pt x="15045" y="10819"/>
                      <a:pt x="15045" y="10861"/>
                      <a:pt x="15024" y="10924"/>
                    </a:cubicBezTo>
                    <a:cubicBezTo>
                      <a:pt x="14940" y="10819"/>
                      <a:pt x="14836" y="10714"/>
                      <a:pt x="14710" y="10631"/>
                    </a:cubicBezTo>
                    <a:cubicBezTo>
                      <a:pt x="14417" y="10421"/>
                      <a:pt x="14103" y="10359"/>
                      <a:pt x="13769" y="10317"/>
                    </a:cubicBezTo>
                    <a:cubicBezTo>
                      <a:pt x="13329" y="10254"/>
                      <a:pt x="13162" y="10338"/>
                      <a:pt x="12806" y="10003"/>
                    </a:cubicBezTo>
                    <a:cubicBezTo>
                      <a:pt x="12304" y="9564"/>
                      <a:pt x="12492" y="9292"/>
                      <a:pt x="12639" y="8664"/>
                    </a:cubicBezTo>
                    <a:cubicBezTo>
                      <a:pt x="12660" y="8580"/>
                      <a:pt x="12639" y="8517"/>
                      <a:pt x="12597" y="8476"/>
                    </a:cubicBezTo>
                    <a:cubicBezTo>
                      <a:pt x="12430" y="8204"/>
                      <a:pt x="12241" y="7952"/>
                      <a:pt x="12137" y="7639"/>
                    </a:cubicBezTo>
                    <a:cubicBezTo>
                      <a:pt x="12032" y="7325"/>
                      <a:pt x="11969" y="7011"/>
                      <a:pt x="11781" y="6760"/>
                    </a:cubicBezTo>
                    <a:cubicBezTo>
                      <a:pt x="11498" y="6343"/>
                      <a:pt x="11098" y="6191"/>
                      <a:pt x="10657" y="6191"/>
                    </a:cubicBezTo>
                    <a:cubicBezTo>
                      <a:pt x="10479" y="6191"/>
                      <a:pt x="10294" y="6216"/>
                      <a:pt x="10107" y="6258"/>
                    </a:cubicBezTo>
                    <a:cubicBezTo>
                      <a:pt x="9822" y="6332"/>
                      <a:pt x="9580" y="6524"/>
                      <a:pt x="9392" y="6524"/>
                    </a:cubicBezTo>
                    <a:cubicBezTo>
                      <a:pt x="9263" y="6524"/>
                      <a:pt x="9158" y="6434"/>
                      <a:pt x="9082" y="6153"/>
                    </a:cubicBezTo>
                    <a:cubicBezTo>
                      <a:pt x="8998" y="5860"/>
                      <a:pt x="9082" y="5651"/>
                      <a:pt x="8873" y="5400"/>
                    </a:cubicBezTo>
                    <a:cubicBezTo>
                      <a:pt x="8703" y="5179"/>
                      <a:pt x="8519" y="5068"/>
                      <a:pt x="8310" y="5068"/>
                    </a:cubicBezTo>
                    <a:cubicBezTo>
                      <a:pt x="8262" y="5068"/>
                      <a:pt x="8212" y="5074"/>
                      <a:pt x="8161" y="5086"/>
                    </a:cubicBezTo>
                    <a:cubicBezTo>
                      <a:pt x="8140" y="5065"/>
                      <a:pt x="8119" y="5065"/>
                      <a:pt x="8098" y="5065"/>
                    </a:cubicBezTo>
                    <a:cubicBezTo>
                      <a:pt x="7768" y="5006"/>
                      <a:pt x="7485" y="4980"/>
                      <a:pt x="7195" y="4980"/>
                    </a:cubicBezTo>
                    <a:cubicBezTo>
                      <a:pt x="6971" y="4980"/>
                      <a:pt x="6743" y="4996"/>
                      <a:pt x="6487" y="5023"/>
                    </a:cubicBezTo>
                    <a:cubicBezTo>
                      <a:pt x="6021" y="5083"/>
                      <a:pt x="5327" y="5328"/>
                      <a:pt x="4740" y="5328"/>
                    </a:cubicBezTo>
                    <a:cubicBezTo>
                      <a:pt x="4512" y="5328"/>
                      <a:pt x="4299" y="5290"/>
                      <a:pt x="4123" y="5191"/>
                    </a:cubicBezTo>
                    <a:cubicBezTo>
                      <a:pt x="3767" y="5002"/>
                      <a:pt x="3642" y="4709"/>
                      <a:pt x="3244" y="4584"/>
                    </a:cubicBezTo>
                    <a:cubicBezTo>
                      <a:pt x="2888" y="4458"/>
                      <a:pt x="796" y="4479"/>
                      <a:pt x="1507" y="3642"/>
                    </a:cubicBezTo>
                    <a:cubicBezTo>
                      <a:pt x="1541" y="3608"/>
                      <a:pt x="1493" y="3547"/>
                      <a:pt x="1451" y="3547"/>
                    </a:cubicBezTo>
                    <a:cubicBezTo>
                      <a:pt x="1441" y="3547"/>
                      <a:pt x="1432" y="3551"/>
                      <a:pt x="1424" y="3559"/>
                    </a:cubicBezTo>
                    <a:cubicBezTo>
                      <a:pt x="1" y="4793"/>
                      <a:pt x="2909" y="5232"/>
                      <a:pt x="3349" y="5588"/>
                    </a:cubicBezTo>
                    <a:cubicBezTo>
                      <a:pt x="3914" y="6007"/>
                      <a:pt x="4060" y="6279"/>
                      <a:pt x="4792" y="6279"/>
                    </a:cubicBezTo>
                    <a:cubicBezTo>
                      <a:pt x="5797" y="6279"/>
                      <a:pt x="7010" y="6132"/>
                      <a:pt x="7952" y="5714"/>
                    </a:cubicBezTo>
                    <a:cubicBezTo>
                      <a:pt x="7983" y="5724"/>
                      <a:pt x="8009" y="5729"/>
                      <a:pt x="8033" y="5729"/>
                    </a:cubicBezTo>
                    <a:cubicBezTo>
                      <a:pt x="8057" y="5729"/>
                      <a:pt x="8077" y="5724"/>
                      <a:pt x="8098" y="5714"/>
                    </a:cubicBezTo>
                    <a:cubicBezTo>
                      <a:pt x="8099" y="5713"/>
                      <a:pt x="8101" y="5713"/>
                      <a:pt x="8102" y="5713"/>
                    </a:cubicBezTo>
                    <a:cubicBezTo>
                      <a:pt x="8202" y="5713"/>
                      <a:pt x="8162" y="6677"/>
                      <a:pt x="8203" y="6781"/>
                    </a:cubicBezTo>
                    <a:cubicBezTo>
                      <a:pt x="8245" y="7011"/>
                      <a:pt x="8370" y="7262"/>
                      <a:pt x="8580" y="7408"/>
                    </a:cubicBezTo>
                    <a:cubicBezTo>
                      <a:pt x="8804" y="7572"/>
                      <a:pt x="9034" y="7626"/>
                      <a:pt x="9266" y="7626"/>
                    </a:cubicBezTo>
                    <a:cubicBezTo>
                      <a:pt x="9510" y="7626"/>
                      <a:pt x="9756" y="7567"/>
                      <a:pt x="10002" y="7513"/>
                    </a:cubicBezTo>
                    <a:cubicBezTo>
                      <a:pt x="10140" y="7486"/>
                      <a:pt x="10385" y="7395"/>
                      <a:pt x="10596" y="7395"/>
                    </a:cubicBezTo>
                    <a:cubicBezTo>
                      <a:pt x="10707" y="7395"/>
                      <a:pt x="10809" y="7420"/>
                      <a:pt x="10881" y="7492"/>
                    </a:cubicBezTo>
                    <a:cubicBezTo>
                      <a:pt x="10965" y="7576"/>
                      <a:pt x="10986" y="7827"/>
                      <a:pt x="11049" y="7932"/>
                    </a:cubicBezTo>
                    <a:cubicBezTo>
                      <a:pt x="11132" y="8162"/>
                      <a:pt x="11237" y="8434"/>
                      <a:pt x="11383" y="8622"/>
                    </a:cubicBezTo>
                    <a:cubicBezTo>
                      <a:pt x="11551" y="8831"/>
                      <a:pt x="11781" y="8978"/>
                      <a:pt x="12011" y="8999"/>
                    </a:cubicBezTo>
                    <a:cubicBezTo>
                      <a:pt x="11781" y="9522"/>
                      <a:pt x="11614" y="10108"/>
                      <a:pt x="11927" y="10568"/>
                    </a:cubicBezTo>
                    <a:cubicBezTo>
                      <a:pt x="12325" y="11175"/>
                      <a:pt x="14522" y="11091"/>
                      <a:pt x="14396" y="11782"/>
                    </a:cubicBezTo>
                    <a:cubicBezTo>
                      <a:pt x="14322" y="12110"/>
                      <a:pt x="14567" y="12342"/>
                      <a:pt x="14835" y="12342"/>
                    </a:cubicBezTo>
                    <a:cubicBezTo>
                      <a:pt x="14942" y="12342"/>
                      <a:pt x="15054" y="12305"/>
                      <a:pt x="15150" y="12221"/>
                    </a:cubicBezTo>
                    <a:cubicBezTo>
                      <a:pt x="15903" y="11614"/>
                      <a:pt x="16489" y="10714"/>
                      <a:pt x="16091" y="9731"/>
                    </a:cubicBezTo>
                    <a:cubicBezTo>
                      <a:pt x="15945" y="9313"/>
                      <a:pt x="15631" y="9041"/>
                      <a:pt x="15233" y="8831"/>
                    </a:cubicBezTo>
                    <a:cubicBezTo>
                      <a:pt x="15024" y="8685"/>
                      <a:pt x="14731" y="8643"/>
                      <a:pt x="14522" y="8517"/>
                    </a:cubicBezTo>
                    <a:cubicBezTo>
                      <a:pt x="14417" y="8476"/>
                      <a:pt x="14313" y="8434"/>
                      <a:pt x="14208" y="8413"/>
                    </a:cubicBezTo>
                    <a:cubicBezTo>
                      <a:pt x="13868" y="7534"/>
                      <a:pt x="14044" y="7113"/>
                      <a:pt x="14697" y="7113"/>
                    </a:cubicBezTo>
                    <a:cubicBezTo>
                      <a:pt x="14729" y="7113"/>
                      <a:pt x="14761" y="7114"/>
                      <a:pt x="14794" y="7116"/>
                    </a:cubicBezTo>
                    <a:cubicBezTo>
                      <a:pt x="15108" y="7095"/>
                      <a:pt x="15317" y="6634"/>
                      <a:pt x="14961" y="6488"/>
                    </a:cubicBezTo>
                    <a:cubicBezTo>
                      <a:pt x="13978" y="6048"/>
                      <a:pt x="13078" y="5504"/>
                      <a:pt x="12283" y="4772"/>
                    </a:cubicBezTo>
                    <a:cubicBezTo>
                      <a:pt x="12722" y="4019"/>
                      <a:pt x="12220" y="3035"/>
                      <a:pt x="12660" y="2178"/>
                    </a:cubicBezTo>
                    <a:cubicBezTo>
                      <a:pt x="13033" y="1451"/>
                      <a:pt x="14254" y="724"/>
                      <a:pt x="15164" y="724"/>
                    </a:cubicBezTo>
                    <a:cubicBezTo>
                      <a:pt x="15223" y="724"/>
                      <a:pt x="15281" y="727"/>
                      <a:pt x="15338" y="734"/>
                    </a:cubicBezTo>
                    <a:cubicBezTo>
                      <a:pt x="15798" y="797"/>
                      <a:pt x="16363" y="1424"/>
                      <a:pt x="16426" y="1926"/>
                    </a:cubicBezTo>
                    <a:cubicBezTo>
                      <a:pt x="16468" y="2157"/>
                      <a:pt x="16279" y="2512"/>
                      <a:pt x="16279" y="2784"/>
                    </a:cubicBezTo>
                    <a:cubicBezTo>
                      <a:pt x="16259" y="3726"/>
                      <a:pt x="16782" y="4395"/>
                      <a:pt x="17451" y="5002"/>
                    </a:cubicBezTo>
                    <a:cubicBezTo>
                      <a:pt x="17756" y="5272"/>
                      <a:pt x="18021" y="5390"/>
                      <a:pt x="18275" y="5390"/>
                    </a:cubicBezTo>
                    <a:cubicBezTo>
                      <a:pt x="18631" y="5390"/>
                      <a:pt x="18965" y="5159"/>
                      <a:pt x="19355" y="4793"/>
                    </a:cubicBezTo>
                    <a:cubicBezTo>
                      <a:pt x="19564" y="4584"/>
                      <a:pt x="19774" y="4354"/>
                      <a:pt x="20046" y="4165"/>
                    </a:cubicBezTo>
                    <a:cubicBezTo>
                      <a:pt x="20276" y="4040"/>
                      <a:pt x="20506" y="3914"/>
                      <a:pt x="20757" y="3789"/>
                    </a:cubicBezTo>
                    <a:lnTo>
                      <a:pt x="21029" y="4730"/>
                    </a:lnTo>
                    <a:cubicBezTo>
                      <a:pt x="20966" y="5232"/>
                      <a:pt x="20360" y="5944"/>
                      <a:pt x="20150" y="6404"/>
                    </a:cubicBezTo>
                    <a:cubicBezTo>
                      <a:pt x="19878" y="6990"/>
                      <a:pt x="19669" y="7618"/>
                      <a:pt x="19711" y="8266"/>
                    </a:cubicBezTo>
                    <a:cubicBezTo>
                      <a:pt x="19711" y="8999"/>
                      <a:pt x="19711" y="9020"/>
                      <a:pt x="18937" y="9187"/>
                    </a:cubicBezTo>
                    <a:cubicBezTo>
                      <a:pt x="17660" y="9438"/>
                      <a:pt x="16844" y="11070"/>
                      <a:pt x="18393" y="11635"/>
                    </a:cubicBezTo>
                    <a:cubicBezTo>
                      <a:pt x="18409" y="11643"/>
                      <a:pt x="18424" y="11647"/>
                      <a:pt x="18439" y="11647"/>
                    </a:cubicBezTo>
                    <a:cubicBezTo>
                      <a:pt x="18542" y="11647"/>
                      <a:pt x="18610" y="11478"/>
                      <a:pt x="18518" y="11405"/>
                    </a:cubicBezTo>
                    <a:cubicBezTo>
                      <a:pt x="17577" y="10463"/>
                      <a:pt x="19418" y="10170"/>
                      <a:pt x="19941" y="10003"/>
                    </a:cubicBezTo>
                    <a:cubicBezTo>
                      <a:pt x="20255" y="9898"/>
                      <a:pt x="20611" y="9710"/>
                      <a:pt x="20757" y="9375"/>
                    </a:cubicBezTo>
                    <a:cubicBezTo>
                      <a:pt x="20799" y="9271"/>
                      <a:pt x="20778" y="9166"/>
                      <a:pt x="20799" y="9061"/>
                    </a:cubicBezTo>
                    <a:cubicBezTo>
                      <a:pt x="20778" y="8894"/>
                      <a:pt x="20715" y="8706"/>
                      <a:pt x="20653" y="8580"/>
                    </a:cubicBezTo>
                    <a:lnTo>
                      <a:pt x="20653" y="7492"/>
                    </a:lnTo>
                    <a:cubicBezTo>
                      <a:pt x="20694" y="7136"/>
                      <a:pt x="20820" y="6802"/>
                      <a:pt x="20987" y="6467"/>
                    </a:cubicBezTo>
                    <a:cubicBezTo>
                      <a:pt x="21029" y="7032"/>
                      <a:pt x="21217" y="7639"/>
                      <a:pt x="21301" y="8120"/>
                    </a:cubicBezTo>
                    <a:cubicBezTo>
                      <a:pt x="21322" y="8287"/>
                      <a:pt x="21510" y="8434"/>
                      <a:pt x="21699" y="8497"/>
                    </a:cubicBezTo>
                    <a:cubicBezTo>
                      <a:pt x="23017" y="8957"/>
                      <a:pt x="22996" y="10003"/>
                      <a:pt x="22075" y="10861"/>
                    </a:cubicBezTo>
                    <a:cubicBezTo>
                      <a:pt x="21602" y="11321"/>
                      <a:pt x="21038" y="11616"/>
                      <a:pt x="20456" y="11616"/>
                    </a:cubicBezTo>
                    <a:cubicBezTo>
                      <a:pt x="20111" y="11616"/>
                      <a:pt x="19760" y="11513"/>
                      <a:pt x="19418" y="11279"/>
                    </a:cubicBezTo>
                    <a:cubicBezTo>
                      <a:pt x="19343" y="11226"/>
                      <a:pt x="19269" y="11203"/>
                      <a:pt x="19199" y="11203"/>
                    </a:cubicBezTo>
                    <a:cubicBezTo>
                      <a:pt x="18861" y="11203"/>
                      <a:pt x="18635" y="11751"/>
                      <a:pt x="19000" y="12012"/>
                    </a:cubicBezTo>
                    <a:cubicBezTo>
                      <a:pt x="19459" y="12327"/>
                      <a:pt x="19942" y="12467"/>
                      <a:pt x="20415" y="12467"/>
                    </a:cubicBezTo>
                    <a:cubicBezTo>
                      <a:pt x="21386" y="12467"/>
                      <a:pt x="22321" y="11879"/>
                      <a:pt x="22954" y="11007"/>
                    </a:cubicBezTo>
                    <a:cubicBezTo>
                      <a:pt x="23958" y="9647"/>
                      <a:pt x="23435" y="8601"/>
                      <a:pt x="22326" y="7660"/>
                    </a:cubicBezTo>
                    <a:cubicBezTo>
                      <a:pt x="22243" y="7283"/>
                      <a:pt x="22117" y="6802"/>
                      <a:pt x="22180" y="6509"/>
                    </a:cubicBezTo>
                    <a:cubicBezTo>
                      <a:pt x="22243" y="6300"/>
                      <a:pt x="22222" y="6237"/>
                      <a:pt x="22180" y="6237"/>
                    </a:cubicBezTo>
                    <a:cubicBezTo>
                      <a:pt x="22222" y="6237"/>
                      <a:pt x="22285" y="6237"/>
                      <a:pt x="22494" y="6132"/>
                    </a:cubicBezTo>
                    <a:cubicBezTo>
                      <a:pt x="22912" y="5944"/>
                      <a:pt x="23163" y="5986"/>
                      <a:pt x="23435" y="5609"/>
                    </a:cubicBezTo>
                    <a:cubicBezTo>
                      <a:pt x="23749" y="5211"/>
                      <a:pt x="23645" y="4688"/>
                      <a:pt x="23854" y="4312"/>
                    </a:cubicBezTo>
                    <a:cubicBezTo>
                      <a:pt x="23854" y="4096"/>
                      <a:pt x="23937" y="3986"/>
                      <a:pt x="24093" y="3986"/>
                    </a:cubicBezTo>
                    <a:cubicBezTo>
                      <a:pt x="24271" y="3986"/>
                      <a:pt x="24544" y="4127"/>
                      <a:pt x="24900" y="4416"/>
                    </a:cubicBezTo>
                    <a:cubicBezTo>
                      <a:pt x="24837" y="4709"/>
                      <a:pt x="24733" y="4981"/>
                      <a:pt x="24565" y="5211"/>
                    </a:cubicBezTo>
                    <a:cubicBezTo>
                      <a:pt x="24377" y="5609"/>
                      <a:pt x="24126" y="5986"/>
                      <a:pt x="23938" y="6383"/>
                    </a:cubicBezTo>
                    <a:cubicBezTo>
                      <a:pt x="23686" y="6927"/>
                      <a:pt x="23394" y="7869"/>
                      <a:pt x="24314" y="7973"/>
                    </a:cubicBezTo>
                    <a:cubicBezTo>
                      <a:pt x="24349" y="7978"/>
                      <a:pt x="24383" y="7980"/>
                      <a:pt x="24418" y="7980"/>
                    </a:cubicBezTo>
                    <a:cubicBezTo>
                      <a:pt x="25059" y="7980"/>
                      <a:pt x="25747" y="7267"/>
                      <a:pt x="26323" y="6592"/>
                    </a:cubicBezTo>
                    <a:lnTo>
                      <a:pt x="26323" y="6592"/>
                    </a:lnTo>
                    <a:cubicBezTo>
                      <a:pt x="26093" y="7597"/>
                      <a:pt x="25611" y="8455"/>
                      <a:pt x="24858" y="9313"/>
                    </a:cubicBezTo>
                    <a:cubicBezTo>
                      <a:pt x="24230" y="10066"/>
                      <a:pt x="23603" y="10882"/>
                      <a:pt x="23686" y="11928"/>
                    </a:cubicBezTo>
                    <a:cubicBezTo>
                      <a:pt x="23738" y="12878"/>
                      <a:pt x="24460" y="13599"/>
                      <a:pt x="25239" y="13599"/>
                    </a:cubicBezTo>
                    <a:cubicBezTo>
                      <a:pt x="25404" y="13599"/>
                      <a:pt x="25572" y="13567"/>
                      <a:pt x="25737" y="13497"/>
                    </a:cubicBezTo>
                    <a:cubicBezTo>
                      <a:pt x="25824" y="13509"/>
                      <a:pt x="25909" y="13514"/>
                      <a:pt x="25993" y="13514"/>
                    </a:cubicBezTo>
                    <a:cubicBezTo>
                      <a:pt x="27270" y="13514"/>
                      <a:pt x="28078" y="12203"/>
                      <a:pt x="27725" y="10965"/>
                    </a:cubicBezTo>
                    <a:cubicBezTo>
                      <a:pt x="27716" y="10932"/>
                      <a:pt x="27695" y="10919"/>
                      <a:pt x="27671" y="10919"/>
                    </a:cubicBezTo>
                    <a:cubicBezTo>
                      <a:pt x="27637" y="10919"/>
                      <a:pt x="27599" y="10949"/>
                      <a:pt x="27599" y="10986"/>
                    </a:cubicBezTo>
                    <a:cubicBezTo>
                      <a:pt x="27578" y="11719"/>
                      <a:pt x="27055" y="12388"/>
                      <a:pt x="26407" y="12765"/>
                    </a:cubicBezTo>
                    <a:cubicBezTo>
                      <a:pt x="26362" y="12646"/>
                      <a:pt x="26254" y="12537"/>
                      <a:pt x="26120" y="12537"/>
                    </a:cubicBezTo>
                    <a:cubicBezTo>
                      <a:pt x="26065" y="12537"/>
                      <a:pt x="26007" y="12555"/>
                      <a:pt x="25946" y="12598"/>
                    </a:cubicBezTo>
                    <a:cubicBezTo>
                      <a:pt x="25812" y="12682"/>
                      <a:pt x="25689" y="12718"/>
                      <a:pt x="25578" y="12718"/>
                    </a:cubicBezTo>
                    <a:cubicBezTo>
                      <a:pt x="25217" y="12718"/>
                      <a:pt x="24975" y="12342"/>
                      <a:pt x="24879" y="11991"/>
                    </a:cubicBezTo>
                    <a:cubicBezTo>
                      <a:pt x="24670" y="11238"/>
                      <a:pt x="24984" y="10777"/>
                      <a:pt x="25423" y="10191"/>
                    </a:cubicBezTo>
                    <a:cubicBezTo>
                      <a:pt x="25800" y="9710"/>
                      <a:pt x="26239" y="9271"/>
                      <a:pt x="26553" y="8748"/>
                    </a:cubicBezTo>
                    <a:cubicBezTo>
                      <a:pt x="27181" y="7701"/>
                      <a:pt x="27453" y="6488"/>
                      <a:pt x="27306" y="5295"/>
                    </a:cubicBezTo>
                    <a:cubicBezTo>
                      <a:pt x="27292" y="5075"/>
                      <a:pt x="27091" y="4895"/>
                      <a:pt x="26886" y="4895"/>
                    </a:cubicBezTo>
                    <a:cubicBezTo>
                      <a:pt x="26799" y="4895"/>
                      <a:pt x="26711" y="4928"/>
                      <a:pt x="26637" y="5002"/>
                    </a:cubicBezTo>
                    <a:cubicBezTo>
                      <a:pt x="26239" y="5442"/>
                      <a:pt x="25821" y="5860"/>
                      <a:pt x="25402" y="6279"/>
                    </a:cubicBezTo>
                    <a:cubicBezTo>
                      <a:pt x="25245" y="6464"/>
                      <a:pt x="25000" y="6904"/>
                      <a:pt x="24854" y="6904"/>
                    </a:cubicBezTo>
                    <a:cubicBezTo>
                      <a:pt x="24786" y="6904"/>
                      <a:pt x="24739" y="6809"/>
                      <a:pt x="24733" y="6551"/>
                    </a:cubicBezTo>
                    <a:cubicBezTo>
                      <a:pt x="24691" y="5923"/>
                      <a:pt x="25528" y="5191"/>
                      <a:pt x="25528" y="4479"/>
                    </a:cubicBezTo>
                    <a:cubicBezTo>
                      <a:pt x="25566" y="3784"/>
                      <a:pt x="25124" y="3019"/>
                      <a:pt x="24366" y="3019"/>
                    </a:cubicBezTo>
                    <a:cubicBezTo>
                      <a:pt x="24302" y="3019"/>
                      <a:pt x="24236" y="3024"/>
                      <a:pt x="24168" y="3035"/>
                    </a:cubicBezTo>
                    <a:cubicBezTo>
                      <a:pt x="23791" y="3119"/>
                      <a:pt x="23435" y="3496"/>
                      <a:pt x="23226" y="3810"/>
                    </a:cubicBezTo>
                    <a:cubicBezTo>
                      <a:pt x="23059" y="4082"/>
                      <a:pt x="23017" y="4605"/>
                      <a:pt x="22745" y="4814"/>
                    </a:cubicBezTo>
                    <a:cubicBezTo>
                      <a:pt x="22569" y="4946"/>
                      <a:pt x="22452" y="4986"/>
                      <a:pt x="22357" y="4986"/>
                    </a:cubicBezTo>
                    <a:cubicBezTo>
                      <a:pt x="22217" y="4986"/>
                      <a:pt x="22125" y="4899"/>
                      <a:pt x="21963" y="4899"/>
                    </a:cubicBezTo>
                    <a:cubicBezTo>
                      <a:pt x="21922" y="4899"/>
                      <a:pt x="21876" y="4905"/>
                      <a:pt x="21824" y="4919"/>
                    </a:cubicBezTo>
                    <a:cubicBezTo>
                      <a:pt x="22222" y="4144"/>
                      <a:pt x="22536" y="3287"/>
                      <a:pt x="21552" y="2763"/>
                    </a:cubicBezTo>
                    <a:cubicBezTo>
                      <a:pt x="21311" y="2630"/>
                      <a:pt x="21062" y="2572"/>
                      <a:pt x="20814" y="2572"/>
                    </a:cubicBezTo>
                    <a:cubicBezTo>
                      <a:pt x="20092" y="2572"/>
                      <a:pt x="19378" y="3055"/>
                      <a:pt x="18895" y="3538"/>
                    </a:cubicBezTo>
                    <a:cubicBezTo>
                      <a:pt x="18623" y="3810"/>
                      <a:pt x="18518" y="4061"/>
                      <a:pt x="18142" y="4123"/>
                    </a:cubicBezTo>
                    <a:cubicBezTo>
                      <a:pt x="18101" y="4130"/>
                      <a:pt x="18062" y="4133"/>
                      <a:pt x="18024" y="4133"/>
                    </a:cubicBezTo>
                    <a:cubicBezTo>
                      <a:pt x="17317" y="4133"/>
                      <a:pt x="17053" y="3067"/>
                      <a:pt x="17033" y="2491"/>
                    </a:cubicBezTo>
                    <a:cubicBezTo>
                      <a:pt x="17012" y="1968"/>
                      <a:pt x="17263" y="1550"/>
                      <a:pt x="17096" y="1027"/>
                    </a:cubicBezTo>
                    <a:cubicBezTo>
                      <a:pt x="16823" y="274"/>
                      <a:pt x="16070" y="43"/>
                      <a:pt x="15317" y="2"/>
                    </a:cubicBezTo>
                    <a:cubicBezTo>
                      <a:pt x="15287" y="1"/>
                      <a:pt x="15257" y="1"/>
                      <a:pt x="152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83"/>
              <p:cNvSpPr/>
              <p:nvPr/>
            </p:nvSpPr>
            <p:spPr>
              <a:xfrm>
                <a:off x="2670950" y="1005175"/>
                <a:ext cx="22525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418" extrusionOk="0">
                    <a:moveTo>
                      <a:pt x="716" y="1"/>
                    </a:moveTo>
                    <a:cubicBezTo>
                      <a:pt x="679" y="1"/>
                      <a:pt x="642" y="11"/>
                      <a:pt x="608" y="34"/>
                    </a:cubicBezTo>
                    <a:cubicBezTo>
                      <a:pt x="210" y="201"/>
                      <a:pt x="64" y="683"/>
                      <a:pt x="22" y="1101"/>
                    </a:cubicBezTo>
                    <a:cubicBezTo>
                      <a:pt x="1" y="1603"/>
                      <a:pt x="210" y="1938"/>
                      <a:pt x="419" y="2356"/>
                    </a:cubicBezTo>
                    <a:cubicBezTo>
                      <a:pt x="448" y="2399"/>
                      <a:pt x="493" y="2418"/>
                      <a:pt x="539" y="2418"/>
                    </a:cubicBezTo>
                    <a:cubicBezTo>
                      <a:pt x="628" y="2418"/>
                      <a:pt x="719" y="2348"/>
                      <a:pt x="691" y="2252"/>
                    </a:cubicBezTo>
                    <a:cubicBezTo>
                      <a:pt x="419" y="1561"/>
                      <a:pt x="859" y="871"/>
                      <a:pt x="901" y="180"/>
                    </a:cubicBezTo>
                    <a:cubicBezTo>
                      <a:pt x="901" y="74"/>
                      <a:pt x="812" y="1"/>
                      <a:pt x="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83"/>
              <p:cNvSpPr/>
              <p:nvPr/>
            </p:nvSpPr>
            <p:spPr>
              <a:xfrm>
                <a:off x="2688350" y="953475"/>
                <a:ext cx="107500" cy="36300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452" extrusionOk="0">
                    <a:moveTo>
                      <a:pt x="2663" y="1"/>
                    </a:moveTo>
                    <a:cubicBezTo>
                      <a:pt x="1764" y="1"/>
                      <a:pt x="876" y="424"/>
                      <a:pt x="163" y="1098"/>
                    </a:cubicBezTo>
                    <a:cubicBezTo>
                      <a:pt x="1" y="1243"/>
                      <a:pt x="152" y="1451"/>
                      <a:pt x="316" y="1451"/>
                    </a:cubicBezTo>
                    <a:cubicBezTo>
                      <a:pt x="364" y="1451"/>
                      <a:pt x="413" y="1433"/>
                      <a:pt x="456" y="1390"/>
                    </a:cubicBezTo>
                    <a:cubicBezTo>
                      <a:pt x="1143" y="778"/>
                      <a:pt x="2107" y="518"/>
                      <a:pt x="3052" y="518"/>
                    </a:cubicBezTo>
                    <a:cubicBezTo>
                      <a:pt x="3430" y="518"/>
                      <a:pt x="3806" y="559"/>
                      <a:pt x="4159" y="637"/>
                    </a:cubicBezTo>
                    <a:cubicBezTo>
                      <a:pt x="4165" y="639"/>
                      <a:pt x="4172" y="640"/>
                      <a:pt x="4178" y="640"/>
                    </a:cubicBezTo>
                    <a:cubicBezTo>
                      <a:pt x="4251" y="640"/>
                      <a:pt x="4299" y="528"/>
                      <a:pt x="4222" y="470"/>
                    </a:cubicBezTo>
                    <a:cubicBezTo>
                      <a:pt x="3720" y="146"/>
                      <a:pt x="3190" y="1"/>
                      <a:pt x="26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83"/>
              <p:cNvSpPr/>
              <p:nvPr/>
            </p:nvSpPr>
            <p:spPr>
              <a:xfrm>
                <a:off x="2807100" y="978750"/>
                <a:ext cx="103450" cy="188975"/>
              </a:xfrm>
              <a:custGeom>
                <a:avLst/>
                <a:gdLst/>
                <a:ahLst/>
                <a:cxnLst/>
                <a:rect l="l" t="t" r="r" b="b"/>
                <a:pathLst>
                  <a:path w="4138" h="7559" extrusionOk="0">
                    <a:moveTo>
                      <a:pt x="88" y="0"/>
                    </a:moveTo>
                    <a:cubicBezTo>
                      <a:pt x="47" y="0"/>
                      <a:pt x="1" y="88"/>
                      <a:pt x="58" y="107"/>
                    </a:cubicBezTo>
                    <a:cubicBezTo>
                      <a:pt x="1648" y="1133"/>
                      <a:pt x="1146" y="2535"/>
                      <a:pt x="1648" y="4041"/>
                    </a:cubicBezTo>
                    <a:cubicBezTo>
                      <a:pt x="1794" y="4480"/>
                      <a:pt x="2108" y="4794"/>
                      <a:pt x="2359" y="5192"/>
                    </a:cubicBezTo>
                    <a:cubicBezTo>
                      <a:pt x="2778" y="5861"/>
                      <a:pt x="2631" y="6405"/>
                      <a:pt x="2631" y="7180"/>
                    </a:cubicBezTo>
                    <a:cubicBezTo>
                      <a:pt x="2631" y="7408"/>
                      <a:pt x="2825" y="7558"/>
                      <a:pt x="3029" y="7558"/>
                    </a:cubicBezTo>
                    <a:cubicBezTo>
                      <a:pt x="3124" y="7558"/>
                      <a:pt x="3221" y="7525"/>
                      <a:pt x="3301" y="7452"/>
                    </a:cubicBezTo>
                    <a:cubicBezTo>
                      <a:pt x="3866" y="7012"/>
                      <a:pt x="4138" y="6364"/>
                      <a:pt x="3991" y="5610"/>
                    </a:cubicBezTo>
                    <a:cubicBezTo>
                      <a:pt x="3824" y="4732"/>
                      <a:pt x="3008" y="4271"/>
                      <a:pt x="2694" y="3455"/>
                    </a:cubicBezTo>
                    <a:cubicBezTo>
                      <a:pt x="2359" y="2576"/>
                      <a:pt x="2359" y="1781"/>
                      <a:pt x="1732" y="1007"/>
                    </a:cubicBezTo>
                    <a:cubicBezTo>
                      <a:pt x="1250" y="421"/>
                      <a:pt x="811" y="170"/>
                      <a:pt x="100" y="3"/>
                    </a:cubicBezTo>
                    <a:cubicBezTo>
                      <a:pt x="96" y="1"/>
                      <a:pt x="92" y="0"/>
                      <a:pt x="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83"/>
              <p:cNvSpPr/>
              <p:nvPr/>
            </p:nvSpPr>
            <p:spPr>
              <a:xfrm>
                <a:off x="2270800" y="1099650"/>
                <a:ext cx="849525" cy="1425950"/>
              </a:xfrm>
              <a:custGeom>
                <a:avLst/>
                <a:gdLst/>
                <a:ahLst/>
                <a:cxnLst/>
                <a:rect l="l" t="t" r="r" b="b"/>
                <a:pathLst>
                  <a:path w="33981" h="57038" extrusionOk="0">
                    <a:moveTo>
                      <a:pt x="19714" y="1"/>
                    </a:moveTo>
                    <a:cubicBezTo>
                      <a:pt x="18922" y="1"/>
                      <a:pt x="17967" y="462"/>
                      <a:pt x="17388" y="691"/>
                    </a:cubicBezTo>
                    <a:cubicBezTo>
                      <a:pt x="17262" y="753"/>
                      <a:pt x="17241" y="900"/>
                      <a:pt x="17262" y="1005"/>
                    </a:cubicBezTo>
                    <a:cubicBezTo>
                      <a:pt x="17199" y="1067"/>
                      <a:pt x="17179" y="1130"/>
                      <a:pt x="17137" y="1214"/>
                    </a:cubicBezTo>
                    <a:cubicBezTo>
                      <a:pt x="17032" y="1444"/>
                      <a:pt x="16969" y="1737"/>
                      <a:pt x="17032" y="2009"/>
                    </a:cubicBezTo>
                    <a:cubicBezTo>
                      <a:pt x="17032" y="2006"/>
                      <a:pt x="17032" y="2005"/>
                      <a:pt x="17033" y="2005"/>
                    </a:cubicBezTo>
                    <a:cubicBezTo>
                      <a:pt x="17049" y="2005"/>
                      <a:pt x="17234" y="2605"/>
                      <a:pt x="17259" y="2605"/>
                    </a:cubicBezTo>
                    <a:cubicBezTo>
                      <a:pt x="17261" y="2605"/>
                      <a:pt x="17262" y="2603"/>
                      <a:pt x="17262" y="2599"/>
                    </a:cubicBezTo>
                    <a:lnTo>
                      <a:pt x="17262" y="2599"/>
                    </a:lnTo>
                    <a:cubicBezTo>
                      <a:pt x="17238" y="3161"/>
                      <a:pt x="16654" y="3369"/>
                      <a:pt x="16237" y="3432"/>
                    </a:cubicBezTo>
                    <a:cubicBezTo>
                      <a:pt x="15484" y="3599"/>
                      <a:pt x="14626" y="3997"/>
                      <a:pt x="14730" y="4896"/>
                    </a:cubicBezTo>
                    <a:cubicBezTo>
                      <a:pt x="14772" y="5273"/>
                      <a:pt x="14982" y="5503"/>
                      <a:pt x="15170" y="5796"/>
                    </a:cubicBezTo>
                    <a:cubicBezTo>
                      <a:pt x="15400" y="6047"/>
                      <a:pt x="15588" y="6340"/>
                      <a:pt x="15693" y="6654"/>
                    </a:cubicBezTo>
                    <a:cubicBezTo>
                      <a:pt x="16049" y="7177"/>
                      <a:pt x="15798" y="7595"/>
                      <a:pt x="14877" y="7888"/>
                    </a:cubicBezTo>
                    <a:cubicBezTo>
                      <a:pt x="14145" y="7595"/>
                      <a:pt x="13914" y="6675"/>
                      <a:pt x="13747" y="6005"/>
                    </a:cubicBezTo>
                    <a:cubicBezTo>
                      <a:pt x="13730" y="5854"/>
                      <a:pt x="13592" y="5757"/>
                      <a:pt x="13441" y="5757"/>
                    </a:cubicBezTo>
                    <a:cubicBezTo>
                      <a:pt x="13404" y="5757"/>
                      <a:pt x="13366" y="5763"/>
                      <a:pt x="13329" y="5775"/>
                    </a:cubicBezTo>
                    <a:cubicBezTo>
                      <a:pt x="11948" y="6215"/>
                      <a:pt x="10922" y="7072"/>
                      <a:pt x="9876" y="8077"/>
                    </a:cubicBezTo>
                    <a:cubicBezTo>
                      <a:pt x="8997" y="8935"/>
                      <a:pt x="7847" y="9876"/>
                      <a:pt x="7784" y="11236"/>
                    </a:cubicBezTo>
                    <a:cubicBezTo>
                      <a:pt x="7742" y="12282"/>
                      <a:pt x="8370" y="12994"/>
                      <a:pt x="9311" y="13329"/>
                    </a:cubicBezTo>
                    <a:cubicBezTo>
                      <a:pt x="10190" y="13642"/>
                      <a:pt x="10881" y="13580"/>
                      <a:pt x="11173" y="14689"/>
                    </a:cubicBezTo>
                    <a:cubicBezTo>
                      <a:pt x="11425" y="15609"/>
                      <a:pt x="11404" y="16593"/>
                      <a:pt x="11592" y="17513"/>
                    </a:cubicBezTo>
                    <a:cubicBezTo>
                      <a:pt x="11818" y="18560"/>
                      <a:pt x="12638" y="19094"/>
                      <a:pt x="13437" y="19094"/>
                    </a:cubicBezTo>
                    <a:cubicBezTo>
                      <a:pt x="14267" y="19094"/>
                      <a:pt x="15074" y="18518"/>
                      <a:pt x="15170" y="17346"/>
                    </a:cubicBezTo>
                    <a:cubicBezTo>
                      <a:pt x="15254" y="16300"/>
                      <a:pt x="14103" y="15128"/>
                      <a:pt x="15463" y="14291"/>
                    </a:cubicBezTo>
                    <a:cubicBezTo>
                      <a:pt x="15735" y="14103"/>
                      <a:pt x="16049" y="14291"/>
                      <a:pt x="16342" y="13956"/>
                    </a:cubicBezTo>
                    <a:cubicBezTo>
                      <a:pt x="16655" y="13559"/>
                      <a:pt x="16635" y="12889"/>
                      <a:pt x="16760" y="12429"/>
                    </a:cubicBezTo>
                    <a:cubicBezTo>
                      <a:pt x="17074" y="11466"/>
                      <a:pt x="17660" y="10692"/>
                      <a:pt x="18308" y="9918"/>
                    </a:cubicBezTo>
                    <a:cubicBezTo>
                      <a:pt x="18407" y="9899"/>
                      <a:pt x="18499" y="9890"/>
                      <a:pt x="18584" y="9890"/>
                    </a:cubicBezTo>
                    <a:cubicBezTo>
                      <a:pt x="20192" y="9890"/>
                      <a:pt x="19466" y="13111"/>
                      <a:pt x="21175" y="13349"/>
                    </a:cubicBezTo>
                    <a:cubicBezTo>
                      <a:pt x="21203" y="13353"/>
                      <a:pt x="21232" y="13355"/>
                      <a:pt x="21262" y="13355"/>
                    </a:cubicBezTo>
                    <a:cubicBezTo>
                      <a:pt x="21711" y="13355"/>
                      <a:pt x="22446" y="12955"/>
                      <a:pt x="22919" y="12955"/>
                    </a:cubicBezTo>
                    <a:cubicBezTo>
                      <a:pt x="23094" y="12955"/>
                      <a:pt x="23234" y="13010"/>
                      <a:pt x="23309" y="13161"/>
                    </a:cubicBezTo>
                    <a:cubicBezTo>
                      <a:pt x="23435" y="13454"/>
                      <a:pt x="23267" y="14145"/>
                      <a:pt x="23330" y="14479"/>
                    </a:cubicBezTo>
                    <a:cubicBezTo>
                      <a:pt x="23414" y="15023"/>
                      <a:pt x="23623" y="15526"/>
                      <a:pt x="23853" y="16028"/>
                    </a:cubicBezTo>
                    <a:cubicBezTo>
                      <a:pt x="24376" y="17095"/>
                      <a:pt x="25130" y="17974"/>
                      <a:pt x="25778" y="18978"/>
                    </a:cubicBezTo>
                    <a:cubicBezTo>
                      <a:pt x="26238" y="19647"/>
                      <a:pt x="26615" y="20443"/>
                      <a:pt x="26301" y="21259"/>
                    </a:cubicBezTo>
                    <a:cubicBezTo>
                      <a:pt x="26108" y="21727"/>
                      <a:pt x="25901" y="21902"/>
                      <a:pt x="25697" y="21902"/>
                    </a:cubicBezTo>
                    <a:cubicBezTo>
                      <a:pt x="25328" y="21902"/>
                      <a:pt x="24967" y="21327"/>
                      <a:pt x="24711" y="20882"/>
                    </a:cubicBezTo>
                    <a:cubicBezTo>
                      <a:pt x="24397" y="20338"/>
                      <a:pt x="24146" y="19815"/>
                      <a:pt x="23435" y="19815"/>
                    </a:cubicBezTo>
                    <a:cubicBezTo>
                      <a:pt x="22305" y="19815"/>
                      <a:pt x="20840" y="20547"/>
                      <a:pt x="19773" y="20903"/>
                    </a:cubicBezTo>
                    <a:cubicBezTo>
                      <a:pt x="19606" y="20966"/>
                      <a:pt x="19459" y="21154"/>
                      <a:pt x="19543" y="21363"/>
                    </a:cubicBezTo>
                    <a:cubicBezTo>
                      <a:pt x="19752" y="21907"/>
                      <a:pt x="20024" y="22158"/>
                      <a:pt x="20505" y="22535"/>
                    </a:cubicBezTo>
                    <a:cubicBezTo>
                      <a:pt x="20924" y="22870"/>
                      <a:pt x="21803" y="23163"/>
                      <a:pt x="21029" y="23979"/>
                    </a:cubicBezTo>
                    <a:cubicBezTo>
                      <a:pt x="20840" y="24146"/>
                      <a:pt x="19899" y="24355"/>
                      <a:pt x="19648" y="24439"/>
                    </a:cubicBezTo>
                    <a:cubicBezTo>
                      <a:pt x="18141" y="24962"/>
                      <a:pt x="16237" y="25339"/>
                      <a:pt x="15002" y="26385"/>
                    </a:cubicBezTo>
                    <a:cubicBezTo>
                      <a:pt x="14584" y="26741"/>
                      <a:pt x="14249" y="27222"/>
                      <a:pt x="14124" y="27766"/>
                    </a:cubicBezTo>
                    <a:cubicBezTo>
                      <a:pt x="13998" y="28373"/>
                      <a:pt x="14103" y="28728"/>
                      <a:pt x="13810" y="29335"/>
                    </a:cubicBezTo>
                    <a:cubicBezTo>
                      <a:pt x="13496" y="29963"/>
                      <a:pt x="13224" y="30005"/>
                      <a:pt x="12680" y="30402"/>
                    </a:cubicBezTo>
                    <a:cubicBezTo>
                      <a:pt x="11550" y="31197"/>
                      <a:pt x="10650" y="32348"/>
                      <a:pt x="10085" y="33604"/>
                    </a:cubicBezTo>
                    <a:cubicBezTo>
                      <a:pt x="9813" y="34252"/>
                      <a:pt x="9625" y="34964"/>
                      <a:pt x="9541" y="35654"/>
                    </a:cubicBezTo>
                    <a:cubicBezTo>
                      <a:pt x="9458" y="36282"/>
                      <a:pt x="9855" y="37851"/>
                      <a:pt x="9290" y="38269"/>
                    </a:cubicBezTo>
                    <a:cubicBezTo>
                      <a:pt x="9187" y="38347"/>
                      <a:pt x="8980" y="38375"/>
                      <a:pt x="8752" y="38375"/>
                    </a:cubicBezTo>
                    <a:cubicBezTo>
                      <a:pt x="8427" y="38375"/>
                      <a:pt x="8061" y="38319"/>
                      <a:pt x="7888" y="38269"/>
                    </a:cubicBezTo>
                    <a:cubicBezTo>
                      <a:pt x="7093" y="38060"/>
                      <a:pt x="6842" y="37433"/>
                      <a:pt x="6905" y="36700"/>
                    </a:cubicBezTo>
                    <a:cubicBezTo>
                      <a:pt x="6947" y="36177"/>
                      <a:pt x="6947" y="35696"/>
                      <a:pt x="6591" y="35277"/>
                    </a:cubicBezTo>
                    <a:cubicBezTo>
                      <a:pt x="6244" y="34869"/>
                      <a:pt x="5759" y="34720"/>
                      <a:pt x="5255" y="34720"/>
                    </a:cubicBezTo>
                    <a:cubicBezTo>
                      <a:pt x="4725" y="34720"/>
                      <a:pt x="4175" y="34885"/>
                      <a:pt x="3746" y="35089"/>
                    </a:cubicBezTo>
                    <a:cubicBezTo>
                      <a:pt x="2302" y="35759"/>
                      <a:pt x="1172" y="36972"/>
                      <a:pt x="544" y="38416"/>
                    </a:cubicBezTo>
                    <a:cubicBezTo>
                      <a:pt x="461" y="38562"/>
                      <a:pt x="523" y="38730"/>
                      <a:pt x="628" y="38834"/>
                    </a:cubicBezTo>
                    <a:cubicBezTo>
                      <a:pt x="0" y="40132"/>
                      <a:pt x="251" y="41910"/>
                      <a:pt x="1800" y="42454"/>
                    </a:cubicBezTo>
                    <a:cubicBezTo>
                      <a:pt x="2021" y="42534"/>
                      <a:pt x="2249" y="42574"/>
                      <a:pt x="2473" y="42574"/>
                    </a:cubicBezTo>
                    <a:cubicBezTo>
                      <a:pt x="3014" y="42574"/>
                      <a:pt x="3531" y="42341"/>
                      <a:pt x="3871" y="41868"/>
                    </a:cubicBezTo>
                    <a:cubicBezTo>
                      <a:pt x="4269" y="41303"/>
                      <a:pt x="4227" y="40655"/>
                      <a:pt x="4917" y="40404"/>
                    </a:cubicBezTo>
                    <a:cubicBezTo>
                      <a:pt x="5076" y="40339"/>
                      <a:pt x="5185" y="40311"/>
                      <a:pt x="5256" y="40311"/>
                    </a:cubicBezTo>
                    <a:cubicBezTo>
                      <a:pt x="5531" y="40311"/>
                      <a:pt x="5243" y="40737"/>
                      <a:pt x="5127" y="41136"/>
                    </a:cubicBezTo>
                    <a:cubicBezTo>
                      <a:pt x="5001" y="41513"/>
                      <a:pt x="4813" y="41889"/>
                      <a:pt x="4645" y="42287"/>
                    </a:cubicBezTo>
                    <a:cubicBezTo>
                      <a:pt x="4394" y="42977"/>
                      <a:pt x="4206" y="43710"/>
                      <a:pt x="4834" y="44295"/>
                    </a:cubicBezTo>
                    <a:cubicBezTo>
                      <a:pt x="5147" y="44588"/>
                      <a:pt x="5545" y="44651"/>
                      <a:pt x="5963" y="44651"/>
                    </a:cubicBezTo>
                    <a:cubicBezTo>
                      <a:pt x="6194" y="44651"/>
                      <a:pt x="6424" y="44588"/>
                      <a:pt x="6675" y="44526"/>
                    </a:cubicBezTo>
                    <a:cubicBezTo>
                      <a:pt x="7045" y="44452"/>
                      <a:pt x="7239" y="44353"/>
                      <a:pt x="7379" y="44353"/>
                    </a:cubicBezTo>
                    <a:cubicBezTo>
                      <a:pt x="7555" y="44353"/>
                      <a:pt x="7643" y="44510"/>
                      <a:pt x="7888" y="45070"/>
                    </a:cubicBezTo>
                    <a:cubicBezTo>
                      <a:pt x="8370" y="46095"/>
                      <a:pt x="8202" y="45676"/>
                      <a:pt x="7868" y="46409"/>
                    </a:cubicBezTo>
                    <a:cubicBezTo>
                      <a:pt x="7826" y="46534"/>
                      <a:pt x="7742" y="46681"/>
                      <a:pt x="7721" y="46806"/>
                    </a:cubicBezTo>
                    <a:cubicBezTo>
                      <a:pt x="7637" y="47120"/>
                      <a:pt x="7658" y="47455"/>
                      <a:pt x="7826" y="47748"/>
                    </a:cubicBezTo>
                    <a:cubicBezTo>
                      <a:pt x="8178" y="48435"/>
                      <a:pt x="8920" y="48612"/>
                      <a:pt x="9632" y="48612"/>
                    </a:cubicBezTo>
                    <a:cubicBezTo>
                      <a:pt x="9808" y="48612"/>
                      <a:pt x="9982" y="48601"/>
                      <a:pt x="10148" y="48585"/>
                    </a:cubicBezTo>
                    <a:cubicBezTo>
                      <a:pt x="10357" y="48564"/>
                      <a:pt x="10483" y="48397"/>
                      <a:pt x="10483" y="48250"/>
                    </a:cubicBezTo>
                    <a:cubicBezTo>
                      <a:pt x="11045" y="48525"/>
                      <a:pt x="11671" y="48691"/>
                      <a:pt x="12284" y="48691"/>
                    </a:cubicBezTo>
                    <a:cubicBezTo>
                      <a:pt x="12835" y="48691"/>
                      <a:pt x="13376" y="48557"/>
                      <a:pt x="13852" y="48250"/>
                    </a:cubicBezTo>
                    <a:cubicBezTo>
                      <a:pt x="13885" y="48333"/>
                      <a:pt x="13957" y="48415"/>
                      <a:pt x="14048" y="48415"/>
                    </a:cubicBezTo>
                    <a:cubicBezTo>
                      <a:pt x="14072" y="48415"/>
                      <a:pt x="14097" y="48410"/>
                      <a:pt x="14124" y="48397"/>
                    </a:cubicBezTo>
                    <a:cubicBezTo>
                      <a:pt x="15107" y="48062"/>
                      <a:pt x="16153" y="47434"/>
                      <a:pt x="17199" y="47308"/>
                    </a:cubicBezTo>
                    <a:cubicBezTo>
                      <a:pt x="17295" y="47296"/>
                      <a:pt x="17387" y="47290"/>
                      <a:pt x="17474" y="47290"/>
                    </a:cubicBezTo>
                    <a:cubicBezTo>
                      <a:pt x="18678" y="47290"/>
                      <a:pt x="19085" y="48446"/>
                      <a:pt x="19982" y="49129"/>
                    </a:cubicBezTo>
                    <a:cubicBezTo>
                      <a:pt x="21593" y="50384"/>
                      <a:pt x="23979" y="49422"/>
                      <a:pt x="25213" y="51117"/>
                    </a:cubicBezTo>
                    <a:cubicBezTo>
                      <a:pt x="26092" y="52330"/>
                      <a:pt x="26448" y="54130"/>
                      <a:pt x="27745" y="54987"/>
                    </a:cubicBezTo>
                    <a:cubicBezTo>
                      <a:pt x="28435" y="55427"/>
                      <a:pt x="29231" y="55511"/>
                      <a:pt x="30005" y="55699"/>
                    </a:cubicBezTo>
                    <a:cubicBezTo>
                      <a:pt x="31176" y="55992"/>
                      <a:pt x="32369" y="56452"/>
                      <a:pt x="33457" y="57038"/>
                    </a:cubicBezTo>
                    <a:cubicBezTo>
                      <a:pt x="33792" y="57038"/>
                      <a:pt x="33980" y="56829"/>
                      <a:pt x="33813" y="56661"/>
                    </a:cubicBezTo>
                    <a:cubicBezTo>
                      <a:pt x="33060" y="55908"/>
                      <a:pt x="32306" y="55301"/>
                      <a:pt x="31281" y="54904"/>
                    </a:cubicBezTo>
                    <a:cubicBezTo>
                      <a:pt x="30235" y="54485"/>
                      <a:pt x="28938" y="54423"/>
                      <a:pt x="28163" y="53502"/>
                    </a:cubicBezTo>
                    <a:cubicBezTo>
                      <a:pt x="26971" y="52016"/>
                      <a:pt x="26782" y="50029"/>
                      <a:pt x="24858" y="49150"/>
                    </a:cubicBezTo>
                    <a:cubicBezTo>
                      <a:pt x="23728" y="48669"/>
                      <a:pt x="22451" y="48982"/>
                      <a:pt x="21363" y="48376"/>
                    </a:cubicBezTo>
                    <a:cubicBezTo>
                      <a:pt x="20422" y="47811"/>
                      <a:pt x="20066" y="46744"/>
                      <a:pt x="19166" y="46200"/>
                    </a:cubicBezTo>
                    <a:cubicBezTo>
                      <a:pt x="18843" y="45997"/>
                      <a:pt x="18468" y="45910"/>
                      <a:pt x="18068" y="45910"/>
                    </a:cubicBezTo>
                    <a:cubicBezTo>
                      <a:pt x="16737" y="45910"/>
                      <a:pt x="15134" y="46874"/>
                      <a:pt x="14249" y="47727"/>
                    </a:cubicBezTo>
                    <a:cubicBezTo>
                      <a:pt x="14228" y="47685"/>
                      <a:pt x="14186" y="47685"/>
                      <a:pt x="14145" y="47685"/>
                    </a:cubicBezTo>
                    <a:cubicBezTo>
                      <a:pt x="13412" y="47832"/>
                      <a:pt x="12696" y="47970"/>
                      <a:pt x="11965" y="47970"/>
                    </a:cubicBezTo>
                    <a:cubicBezTo>
                      <a:pt x="11548" y="47970"/>
                      <a:pt x="11126" y="47925"/>
                      <a:pt x="10692" y="47811"/>
                    </a:cubicBezTo>
                    <a:cubicBezTo>
                      <a:pt x="10677" y="47805"/>
                      <a:pt x="10661" y="47803"/>
                      <a:pt x="10646" y="47803"/>
                    </a:cubicBezTo>
                    <a:cubicBezTo>
                      <a:pt x="10601" y="47803"/>
                      <a:pt x="10561" y="47826"/>
                      <a:pt x="10546" y="47873"/>
                    </a:cubicBezTo>
                    <a:cubicBezTo>
                      <a:pt x="10483" y="47790"/>
                      <a:pt x="10378" y="47769"/>
                      <a:pt x="10274" y="47769"/>
                    </a:cubicBezTo>
                    <a:cubicBezTo>
                      <a:pt x="10201" y="47779"/>
                      <a:pt x="10132" y="47784"/>
                      <a:pt x="10065" y="47784"/>
                    </a:cubicBezTo>
                    <a:cubicBezTo>
                      <a:pt x="9434" y="47784"/>
                      <a:pt x="9040" y="47338"/>
                      <a:pt x="8851" y="46430"/>
                    </a:cubicBezTo>
                    <a:cubicBezTo>
                      <a:pt x="8976" y="46241"/>
                      <a:pt x="9081" y="46032"/>
                      <a:pt x="9186" y="45823"/>
                    </a:cubicBezTo>
                    <a:cubicBezTo>
                      <a:pt x="9290" y="45551"/>
                      <a:pt x="9374" y="45300"/>
                      <a:pt x="9332" y="44986"/>
                    </a:cubicBezTo>
                    <a:cubicBezTo>
                      <a:pt x="9290" y="44505"/>
                      <a:pt x="8956" y="44023"/>
                      <a:pt x="8558" y="43710"/>
                    </a:cubicBezTo>
                    <a:cubicBezTo>
                      <a:pt x="7972" y="43249"/>
                      <a:pt x="7658" y="43312"/>
                      <a:pt x="6989" y="43291"/>
                    </a:cubicBezTo>
                    <a:cubicBezTo>
                      <a:pt x="6194" y="43270"/>
                      <a:pt x="5440" y="43375"/>
                      <a:pt x="5859" y="42329"/>
                    </a:cubicBezTo>
                    <a:cubicBezTo>
                      <a:pt x="6026" y="41910"/>
                      <a:pt x="6173" y="41513"/>
                      <a:pt x="6277" y="41073"/>
                    </a:cubicBezTo>
                    <a:cubicBezTo>
                      <a:pt x="6445" y="40309"/>
                      <a:pt x="6580" y="38914"/>
                      <a:pt x="5616" y="38914"/>
                    </a:cubicBezTo>
                    <a:cubicBezTo>
                      <a:pt x="5498" y="38914"/>
                      <a:pt x="5363" y="38935"/>
                      <a:pt x="5210" y="38981"/>
                    </a:cubicBezTo>
                    <a:cubicBezTo>
                      <a:pt x="4603" y="39169"/>
                      <a:pt x="4311" y="39650"/>
                      <a:pt x="4059" y="40174"/>
                    </a:cubicBezTo>
                    <a:cubicBezTo>
                      <a:pt x="3768" y="40757"/>
                      <a:pt x="3420" y="41779"/>
                      <a:pt x="2678" y="41779"/>
                    </a:cubicBezTo>
                    <a:cubicBezTo>
                      <a:pt x="2408" y="41779"/>
                      <a:pt x="2086" y="41644"/>
                      <a:pt x="1695" y="41303"/>
                    </a:cubicBezTo>
                    <a:cubicBezTo>
                      <a:pt x="858" y="40613"/>
                      <a:pt x="1151" y="39211"/>
                      <a:pt x="1528" y="38374"/>
                    </a:cubicBezTo>
                    <a:cubicBezTo>
                      <a:pt x="1549" y="38353"/>
                      <a:pt x="1549" y="38332"/>
                      <a:pt x="1549" y="38269"/>
                    </a:cubicBezTo>
                    <a:cubicBezTo>
                      <a:pt x="2114" y="37495"/>
                      <a:pt x="2804" y="36742"/>
                      <a:pt x="3620" y="36219"/>
                    </a:cubicBezTo>
                    <a:cubicBezTo>
                      <a:pt x="3976" y="35968"/>
                      <a:pt x="4394" y="35738"/>
                      <a:pt x="4813" y="35612"/>
                    </a:cubicBezTo>
                    <a:cubicBezTo>
                      <a:pt x="4960" y="35560"/>
                      <a:pt x="5097" y="35534"/>
                      <a:pt x="5225" y="35534"/>
                    </a:cubicBezTo>
                    <a:cubicBezTo>
                      <a:pt x="5658" y="35534"/>
                      <a:pt x="5974" y="35839"/>
                      <a:pt x="6152" y="36470"/>
                    </a:cubicBezTo>
                    <a:lnTo>
                      <a:pt x="6068" y="37181"/>
                    </a:lnTo>
                    <a:cubicBezTo>
                      <a:pt x="6131" y="38374"/>
                      <a:pt x="7010" y="38897"/>
                      <a:pt x="8119" y="39106"/>
                    </a:cubicBezTo>
                    <a:cubicBezTo>
                      <a:pt x="8494" y="39173"/>
                      <a:pt x="8908" y="39236"/>
                      <a:pt x="9304" y="39236"/>
                    </a:cubicBezTo>
                    <a:cubicBezTo>
                      <a:pt x="10033" y="39236"/>
                      <a:pt x="10699" y="39020"/>
                      <a:pt x="10943" y="38207"/>
                    </a:cubicBezTo>
                    <a:cubicBezTo>
                      <a:pt x="11153" y="37495"/>
                      <a:pt x="10901" y="36700"/>
                      <a:pt x="10943" y="35968"/>
                    </a:cubicBezTo>
                    <a:cubicBezTo>
                      <a:pt x="10985" y="34984"/>
                      <a:pt x="11299" y="33938"/>
                      <a:pt x="11801" y="33080"/>
                    </a:cubicBezTo>
                    <a:cubicBezTo>
                      <a:pt x="12345" y="32160"/>
                      <a:pt x="13078" y="31553"/>
                      <a:pt x="13935" y="30946"/>
                    </a:cubicBezTo>
                    <a:cubicBezTo>
                      <a:pt x="14354" y="30674"/>
                      <a:pt x="14814" y="30381"/>
                      <a:pt x="15044" y="29900"/>
                    </a:cubicBezTo>
                    <a:cubicBezTo>
                      <a:pt x="15547" y="28896"/>
                      <a:pt x="14919" y="27850"/>
                      <a:pt x="16111" y="27117"/>
                    </a:cubicBezTo>
                    <a:cubicBezTo>
                      <a:pt x="17011" y="26552"/>
                      <a:pt x="18162" y="26280"/>
                      <a:pt x="19124" y="25925"/>
                    </a:cubicBezTo>
                    <a:cubicBezTo>
                      <a:pt x="20087" y="25590"/>
                      <a:pt x="22305" y="25276"/>
                      <a:pt x="22577" y="23979"/>
                    </a:cubicBezTo>
                    <a:cubicBezTo>
                      <a:pt x="22870" y="22577"/>
                      <a:pt x="21259" y="22221"/>
                      <a:pt x="20526" y="21426"/>
                    </a:cubicBezTo>
                    <a:cubicBezTo>
                      <a:pt x="21301" y="21196"/>
                      <a:pt x="22075" y="20882"/>
                      <a:pt x="22828" y="20756"/>
                    </a:cubicBezTo>
                    <a:cubicBezTo>
                      <a:pt x="22966" y="20732"/>
                      <a:pt x="23088" y="20720"/>
                      <a:pt x="23198" y="20720"/>
                    </a:cubicBezTo>
                    <a:cubicBezTo>
                      <a:pt x="24098" y="20720"/>
                      <a:pt x="24105" y="21514"/>
                      <a:pt x="24627" y="22242"/>
                    </a:cubicBezTo>
                    <a:cubicBezTo>
                      <a:pt x="24930" y="22653"/>
                      <a:pt x="25386" y="22841"/>
                      <a:pt x="25859" y="22841"/>
                    </a:cubicBezTo>
                    <a:cubicBezTo>
                      <a:pt x="26204" y="22841"/>
                      <a:pt x="26557" y="22741"/>
                      <a:pt x="26866" y="22556"/>
                    </a:cubicBezTo>
                    <a:cubicBezTo>
                      <a:pt x="29712" y="20756"/>
                      <a:pt x="25736" y="17325"/>
                      <a:pt x="24899" y="15672"/>
                    </a:cubicBezTo>
                    <a:cubicBezTo>
                      <a:pt x="24460" y="14772"/>
                      <a:pt x="24502" y="13977"/>
                      <a:pt x="24544" y="13015"/>
                    </a:cubicBezTo>
                    <a:cubicBezTo>
                      <a:pt x="24544" y="12596"/>
                      <a:pt x="24502" y="12178"/>
                      <a:pt x="24188" y="11864"/>
                    </a:cubicBezTo>
                    <a:cubicBezTo>
                      <a:pt x="23939" y="11601"/>
                      <a:pt x="23685" y="11505"/>
                      <a:pt x="23430" y="11505"/>
                    </a:cubicBezTo>
                    <a:cubicBezTo>
                      <a:pt x="22893" y="11505"/>
                      <a:pt x="22349" y="11931"/>
                      <a:pt x="21824" y="12115"/>
                    </a:cubicBezTo>
                    <a:cubicBezTo>
                      <a:pt x="21668" y="12169"/>
                      <a:pt x="21533" y="12194"/>
                      <a:pt x="21416" y="12194"/>
                    </a:cubicBezTo>
                    <a:cubicBezTo>
                      <a:pt x="20452" y="12194"/>
                      <a:pt x="20692" y="10511"/>
                      <a:pt x="19982" y="9876"/>
                    </a:cubicBezTo>
                    <a:cubicBezTo>
                      <a:pt x="19655" y="9566"/>
                      <a:pt x="19244" y="9441"/>
                      <a:pt x="18852" y="9441"/>
                    </a:cubicBezTo>
                    <a:cubicBezTo>
                      <a:pt x="18767" y="9441"/>
                      <a:pt x="18683" y="9447"/>
                      <a:pt x="18601" y="9458"/>
                    </a:cubicBezTo>
                    <a:cubicBezTo>
                      <a:pt x="18601" y="9163"/>
                      <a:pt x="18342" y="8910"/>
                      <a:pt x="18043" y="8910"/>
                    </a:cubicBezTo>
                    <a:cubicBezTo>
                      <a:pt x="17917" y="8910"/>
                      <a:pt x="17784" y="8955"/>
                      <a:pt x="17660" y="9060"/>
                    </a:cubicBezTo>
                    <a:cubicBezTo>
                      <a:pt x="16927" y="9667"/>
                      <a:pt x="16404" y="10504"/>
                      <a:pt x="16091" y="11424"/>
                    </a:cubicBezTo>
                    <a:cubicBezTo>
                      <a:pt x="15965" y="11843"/>
                      <a:pt x="15881" y="12261"/>
                      <a:pt x="15860" y="12701"/>
                    </a:cubicBezTo>
                    <a:cubicBezTo>
                      <a:pt x="15798" y="13161"/>
                      <a:pt x="15923" y="13349"/>
                      <a:pt x="15442" y="13642"/>
                    </a:cubicBezTo>
                    <a:cubicBezTo>
                      <a:pt x="15390" y="13684"/>
                      <a:pt x="15316" y="13684"/>
                      <a:pt x="15243" y="13684"/>
                    </a:cubicBezTo>
                    <a:cubicBezTo>
                      <a:pt x="15170" y="13684"/>
                      <a:pt x="15097" y="13684"/>
                      <a:pt x="15044" y="13726"/>
                    </a:cubicBezTo>
                    <a:cubicBezTo>
                      <a:pt x="14500" y="14103"/>
                      <a:pt x="14291" y="14479"/>
                      <a:pt x="14291" y="15191"/>
                    </a:cubicBezTo>
                    <a:cubicBezTo>
                      <a:pt x="14291" y="15714"/>
                      <a:pt x="14500" y="16195"/>
                      <a:pt x="14438" y="16718"/>
                    </a:cubicBezTo>
                    <a:cubicBezTo>
                      <a:pt x="14563" y="17178"/>
                      <a:pt x="14417" y="17492"/>
                      <a:pt x="13956" y="17660"/>
                    </a:cubicBezTo>
                    <a:cubicBezTo>
                      <a:pt x="13792" y="17966"/>
                      <a:pt x="13639" y="18118"/>
                      <a:pt x="13492" y="18118"/>
                    </a:cubicBezTo>
                    <a:cubicBezTo>
                      <a:pt x="13358" y="18118"/>
                      <a:pt x="13228" y="17993"/>
                      <a:pt x="13098" y="17743"/>
                    </a:cubicBezTo>
                    <a:cubicBezTo>
                      <a:pt x="12638" y="17241"/>
                      <a:pt x="12659" y="16865"/>
                      <a:pt x="12575" y="16174"/>
                    </a:cubicBezTo>
                    <a:cubicBezTo>
                      <a:pt x="12345" y="14312"/>
                      <a:pt x="12345" y="12805"/>
                      <a:pt x="10274" y="12366"/>
                    </a:cubicBezTo>
                    <a:cubicBezTo>
                      <a:pt x="10065" y="12303"/>
                      <a:pt x="9667" y="12303"/>
                      <a:pt x="9500" y="12199"/>
                    </a:cubicBezTo>
                    <a:cubicBezTo>
                      <a:pt x="8893" y="11780"/>
                      <a:pt x="8767" y="11048"/>
                      <a:pt x="9039" y="10441"/>
                    </a:cubicBezTo>
                    <a:cubicBezTo>
                      <a:pt x="9311" y="9897"/>
                      <a:pt x="9813" y="9395"/>
                      <a:pt x="10190" y="8935"/>
                    </a:cubicBezTo>
                    <a:cubicBezTo>
                      <a:pt x="11069" y="7972"/>
                      <a:pt x="12031" y="7072"/>
                      <a:pt x="13224" y="6549"/>
                    </a:cubicBezTo>
                    <a:cubicBezTo>
                      <a:pt x="13496" y="7491"/>
                      <a:pt x="13894" y="8558"/>
                      <a:pt x="14961" y="8746"/>
                    </a:cubicBezTo>
                    <a:cubicBezTo>
                      <a:pt x="15065" y="8766"/>
                      <a:pt x="15167" y="8776"/>
                      <a:pt x="15267" y="8776"/>
                    </a:cubicBezTo>
                    <a:cubicBezTo>
                      <a:pt x="16012" y="8776"/>
                      <a:pt x="16616" y="8245"/>
                      <a:pt x="16635" y="7470"/>
                    </a:cubicBezTo>
                    <a:cubicBezTo>
                      <a:pt x="16655" y="6759"/>
                      <a:pt x="16153" y="6340"/>
                      <a:pt x="16007" y="5712"/>
                    </a:cubicBezTo>
                    <a:cubicBezTo>
                      <a:pt x="15714" y="4562"/>
                      <a:pt x="16865" y="4666"/>
                      <a:pt x="17555" y="4164"/>
                    </a:cubicBezTo>
                    <a:cubicBezTo>
                      <a:pt x="17890" y="3913"/>
                      <a:pt x="18141" y="3578"/>
                      <a:pt x="18183" y="3118"/>
                    </a:cubicBezTo>
                    <a:cubicBezTo>
                      <a:pt x="18204" y="2553"/>
                      <a:pt x="17367" y="1590"/>
                      <a:pt x="17723" y="1067"/>
                    </a:cubicBezTo>
                    <a:cubicBezTo>
                      <a:pt x="18232" y="963"/>
                      <a:pt x="18870" y="772"/>
                      <a:pt x="19412" y="772"/>
                    </a:cubicBezTo>
                    <a:cubicBezTo>
                      <a:pt x="19961" y="772"/>
                      <a:pt x="20410" y="969"/>
                      <a:pt x="20526" y="1653"/>
                    </a:cubicBezTo>
                    <a:cubicBezTo>
                      <a:pt x="20652" y="2427"/>
                      <a:pt x="20296" y="2762"/>
                      <a:pt x="20505" y="3474"/>
                    </a:cubicBezTo>
                    <a:cubicBezTo>
                      <a:pt x="20557" y="3655"/>
                      <a:pt x="20634" y="3679"/>
                      <a:pt x="20689" y="3679"/>
                    </a:cubicBezTo>
                    <a:cubicBezTo>
                      <a:pt x="20709" y="3679"/>
                      <a:pt x="20726" y="3676"/>
                      <a:pt x="20738" y="3676"/>
                    </a:cubicBezTo>
                    <a:cubicBezTo>
                      <a:pt x="20771" y="3676"/>
                      <a:pt x="20761" y="3703"/>
                      <a:pt x="20652" y="3913"/>
                    </a:cubicBezTo>
                    <a:cubicBezTo>
                      <a:pt x="20589" y="4059"/>
                      <a:pt x="19982" y="4373"/>
                      <a:pt x="19857" y="4520"/>
                    </a:cubicBezTo>
                    <a:cubicBezTo>
                      <a:pt x="19229" y="5106"/>
                      <a:pt x="18769" y="5943"/>
                      <a:pt x="18246" y="6633"/>
                    </a:cubicBezTo>
                    <a:cubicBezTo>
                      <a:pt x="18120" y="6821"/>
                      <a:pt x="18225" y="7135"/>
                      <a:pt x="18413" y="7198"/>
                    </a:cubicBezTo>
                    <a:cubicBezTo>
                      <a:pt x="18957" y="7470"/>
                      <a:pt x="19501" y="7679"/>
                      <a:pt x="20129" y="7763"/>
                    </a:cubicBezTo>
                    <a:cubicBezTo>
                      <a:pt x="20217" y="7774"/>
                      <a:pt x="20306" y="7778"/>
                      <a:pt x="20393" y="7778"/>
                    </a:cubicBezTo>
                    <a:cubicBezTo>
                      <a:pt x="20686" y="7778"/>
                      <a:pt x="20968" y="7730"/>
                      <a:pt x="21218" y="7730"/>
                    </a:cubicBezTo>
                    <a:cubicBezTo>
                      <a:pt x="21594" y="7730"/>
                      <a:pt x="21896" y="7840"/>
                      <a:pt x="22054" y="8391"/>
                    </a:cubicBezTo>
                    <a:cubicBezTo>
                      <a:pt x="22221" y="9039"/>
                      <a:pt x="22012" y="9855"/>
                      <a:pt x="22849" y="10106"/>
                    </a:cubicBezTo>
                    <a:cubicBezTo>
                      <a:pt x="22975" y="10146"/>
                      <a:pt x="23102" y="10165"/>
                      <a:pt x="23227" y="10165"/>
                    </a:cubicBezTo>
                    <a:cubicBezTo>
                      <a:pt x="24016" y="10165"/>
                      <a:pt x="24751" y="9432"/>
                      <a:pt x="25004" y="8746"/>
                    </a:cubicBezTo>
                    <a:cubicBezTo>
                      <a:pt x="25234" y="8119"/>
                      <a:pt x="25130" y="7512"/>
                      <a:pt x="24837" y="6968"/>
                    </a:cubicBezTo>
                    <a:cubicBezTo>
                      <a:pt x="25422" y="6863"/>
                      <a:pt x="25946" y="6633"/>
                      <a:pt x="26301" y="6110"/>
                    </a:cubicBezTo>
                    <a:cubicBezTo>
                      <a:pt x="26824" y="5357"/>
                      <a:pt x="26762" y="4436"/>
                      <a:pt x="26050" y="3829"/>
                    </a:cubicBezTo>
                    <a:cubicBezTo>
                      <a:pt x="25956" y="3751"/>
                      <a:pt x="25855" y="3717"/>
                      <a:pt x="25761" y="3717"/>
                    </a:cubicBezTo>
                    <a:cubicBezTo>
                      <a:pt x="25476" y="3717"/>
                      <a:pt x="25245" y="4023"/>
                      <a:pt x="25402" y="4352"/>
                    </a:cubicBezTo>
                    <a:cubicBezTo>
                      <a:pt x="25946" y="5566"/>
                      <a:pt x="24669" y="5984"/>
                      <a:pt x="23790" y="6005"/>
                    </a:cubicBezTo>
                    <a:cubicBezTo>
                      <a:pt x="23330" y="6026"/>
                      <a:pt x="23100" y="6675"/>
                      <a:pt x="23539" y="6926"/>
                    </a:cubicBezTo>
                    <a:cubicBezTo>
                      <a:pt x="24272" y="7303"/>
                      <a:pt x="24418" y="8914"/>
                      <a:pt x="23477" y="9060"/>
                    </a:cubicBezTo>
                    <a:cubicBezTo>
                      <a:pt x="23387" y="9075"/>
                      <a:pt x="23311" y="9082"/>
                      <a:pt x="23248" y="9082"/>
                    </a:cubicBezTo>
                    <a:cubicBezTo>
                      <a:pt x="22782" y="9082"/>
                      <a:pt x="22978" y="8704"/>
                      <a:pt x="22849" y="8391"/>
                    </a:cubicBezTo>
                    <a:cubicBezTo>
                      <a:pt x="22723" y="8014"/>
                      <a:pt x="22807" y="7616"/>
                      <a:pt x="22535" y="7303"/>
                    </a:cubicBezTo>
                    <a:cubicBezTo>
                      <a:pt x="22305" y="6989"/>
                      <a:pt x="22012" y="6926"/>
                      <a:pt x="21656" y="6884"/>
                    </a:cubicBezTo>
                    <a:cubicBezTo>
                      <a:pt x="20798" y="6821"/>
                      <a:pt x="20129" y="6926"/>
                      <a:pt x="19334" y="6654"/>
                    </a:cubicBezTo>
                    <a:cubicBezTo>
                      <a:pt x="19794" y="6110"/>
                      <a:pt x="20317" y="5670"/>
                      <a:pt x="20945" y="5210"/>
                    </a:cubicBezTo>
                    <a:cubicBezTo>
                      <a:pt x="21342" y="4959"/>
                      <a:pt x="21845" y="4687"/>
                      <a:pt x="22054" y="4248"/>
                    </a:cubicBezTo>
                    <a:cubicBezTo>
                      <a:pt x="22535" y="3285"/>
                      <a:pt x="21489" y="3160"/>
                      <a:pt x="21342" y="2385"/>
                    </a:cubicBezTo>
                    <a:cubicBezTo>
                      <a:pt x="21217" y="1653"/>
                      <a:pt x="21217" y="753"/>
                      <a:pt x="20505" y="230"/>
                    </a:cubicBezTo>
                    <a:cubicBezTo>
                      <a:pt x="20283" y="65"/>
                      <a:pt x="20010" y="1"/>
                      <a:pt x="197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83"/>
              <p:cNvSpPr/>
              <p:nvPr/>
            </p:nvSpPr>
            <p:spPr>
              <a:xfrm>
                <a:off x="2452825" y="2091250"/>
                <a:ext cx="23437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9375" h="5288" extrusionOk="0">
                    <a:moveTo>
                      <a:pt x="3403" y="0"/>
                    </a:moveTo>
                    <a:cubicBezTo>
                      <a:pt x="3386" y="0"/>
                      <a:pt x="3368" y="3"/>
                      <a:pt x="3348" y="7"/>
                    </a:cubicBezTo>
                    <a:cubicBezTo>
                      <a:pt x="2532" y="217"/>
                      <a:pt x="1" y="1012"/>
                      <a:pt x="1403" y="2246"/>
                    </a:cubicBezTo>
                    <a:cubicBezTo>
                      <a:pt x="1656" y="2460"/>
                      <a:pt x="1953" y="2529"/>
                      <a:pt x="2254" y="2529"/>
                    </a:cubicBezTo>
                    <a:cubicBezTo>
                      <a:pt x="2424" y="2529"/>
                      <a:pt x="2596" y="2507"/>
                      <a:pt x="2763" y="2476"/>
                    </a:cubicBezTo>
                    <a:cubicBezTo>
                      <a:pt x="3056" y="2414"/>
                      <a:pt x="3307" y="2330"/>
                      <a:pt x="3600" y="2225"/>
                    </a:cubicBezTo>
                    <a:cubicBezTo>
                      <a:pt x="3623" y="2225"/>
                      <a:pt x="3647" y="2224"/>
                      <a:pt x="3670" y="2224"/>
                    </a:cubicBezTo>
                    <a:cubicBezTo>
                      <a:pt x="4384" y="2224"/>
                      <a:pt x="4862" y="2537"/>
                      <a:pt x="5064" y="3104"/>
                    </a:cubicBezTo>
                    <a:cubicBezTo>
                      <a:pt x="5357" y="3481"/>
                      <a:pt x="5566" y="3920"/>
                      <a:pt x="5838" y="4297"/>
                    </a:cubicBezTo>
                    <a:cubicBezTo>
                      <a:pt x="6196" y="4761"/>
                      <a:pt x="6553" y="5287"/>
                      <a:pt x="7132" y="5287"/>
                    </a:cubicBezTo>
                    <a:cubicBezTo>
                      <a:pt x="7231" y="5287"/>
                      <a:pt x="7337" y="5272"/>
                      <a:pt x="7449" y="5238"/>
                    </a:cubicBezTo>
                    <a:cubicBezTo>
                      <a:pt x="7994" y="5050"/>
                      <a:pt x="8517" y="4527"/>
                      <a:pt x="8768" y="4004"/>
                    </a:cubicBezTo>
                    <a:cubicBezTo>
                      <a:pt x="9374" y="2769"/>
                      <a:pt x="8789" y="1284"/>
                      <a:pt x="7324" y="1200"/>
                    </a:cubicBezTo>
                    <a:cubicBezTo>
                      <a:pt x="7031" y="1200"/>
                      <a:pt x="6968" y="1556"/>
                      <a:pt x="7177" y="1702"/>
                    </a:cubicBezTo>
                    <a:cubicBezTo>
                      <a:pt x="7784" y="2079"/>
                      <a:pt x="8307" y="3418"/>
                      <a:pt x="7470" y="3941"/>
                    </a:cubicBezTo>
                    <a:cubicBezTo>
                      <a:pt x="7297" y="4060"/>
                      <a:pt x="7145" y="4109"/>
                      <a:pt x="7008" y="4109"/>
                    </a:cubicBezTo>
                    <a:cubicBezTo>
                      <a:pt x="6618" y="4109"/>
                      <a:pt x="6358" y="3707"/>
                      <a:pt x="6110" y="3397"/>
                    </a:cubicBezTo>
                    <a:cubicBezTo>
                      <a:pt x="5713" y="2916"/>
                      <a:pt x="5441" y="2246"/>
                      <a:pt x="4939" y="1849"/>
                    </a:cubicBezTo>
                    <a:cubicBezTo>
                      <a:pt x="4692" y="1652"/>
                      <a:pt x="4395" y="1583"/>
                      <a:pt x="4086" y="1583"/>
                    </a:cubicBezTo>
                    <a:cubicBezTo>
                      <a:pt x="4001" y="1583"/>
                      <a:pt x="3915" y="1589"/>
                      <a:pt x="3830" y="1598"/>
                    </a:cubicBezTo>
                    <a:cubicBezTo>
                      <a:pt x="3690" y="1598"/>
                      <a:pt x="3147" y="1808"/>
                      <a:pt x="3046" y="1808"/>
                    </a:cubicBezTo>
                    <a:cubicBezTo>
                      <a:pt x="3041" y="1808"/>
                      <a:pt x="3037" y="1808"/>
                      <a:pt x="3035" y="1807"/>
                    </a:cubicBezTo>
                    <a:cubicBezTo>
                      <a:pt x="2763" y="1514"/>
                      <a:pt x="2512" y="1200"/>
                      <a:pt x="2219" y="907"/>
                    </a:cubicBezTo>
                    <a:cubicBezTo>
                      <a:pt x="2616" y="677"/>
                      <a:pt x="3035" y="489"/>
                      <a:pt x="3453" y="384"/>
                    </a:cubicBezTo>
                    <a:cubicBezTo>
                      <a:pt x="3666" y="326"/>
                      <a:pt x="3611" y="0"/>
                      <a:pt x="34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83"/>
              <p:cNvSpPr/>
              <p:nvPr/>
            </p:nvSpPr>
            <p:spPr>
              <a:xfrm>
                <a:off x="2656300" y="570975"/>
                <a:ext cx="916500" cy="838525"/>
              </a:xfrm>
              <a:custGeom>
                <a:avLst/>
                <a:gdLst/>
                <a:ahLst/>
                <a:cxnLst/>
                <a:rect l="l" t="t" r="r" b="b"/>
                <a:pathLst>
                  <a:path w="36660" h="33541" extrusionOk="0">
                    <a:moveTo>
                      <a:pt x="13666" y="1"/>
                    </a:moveTo>
                    <a:cubicBezTo>
                      <a:pt x="12778" y="1"/>
                      <a:pt x="11888" y="129"/>
                      <a:pt x="11028" y="391"/>
                    </a:cubicBezTo>
                    <a:cubicBezTo>
                      <a:pt x="10254" y="621"/>
                      <a:pt x="9584" y="977"/>
                      <a:pt x="9417" y="1835"/>
                    </a:cubicBezTo>
                    <a:cubicBezTo>
                      <a:pt x="9291" y="2567"/>
                      <a:pt x="9730" y="3027"/>
                      <a:pt x="9186" y="3655"/>
                    </a:cubicBezTo>
                    <a:cubicBezTo>
                      <a:pt x="8934" y="3941"/>
                      <a:pt x="8692" y="4059"/>
                      <a:pt x="8469" y="4059"/>
                    </a:cubicBezTo>
                    <a:cubicBezTo>
                      <a:pt x="7730" y="4059"/>
                      <a:pt x="7199" y="2767"/>
                      <a:pt x="7199" y="2044"/>
                    </a:cubicBezTo>
                    <a:cubicBezTo>
                      <a:pt x="7199" y="1803"/>
                      <a:pt x="7018" y="1660"/>
                      <a:pt x="6816" y="1660"/>
                    </a:cubicBezTo>
                    <a:cubicBezTo>
                      <a:pt x="6791" y="1660"/>
                      <a:pt x="6764" y="1663"/>
                      <a:pt x="6738" y="1667"/>
                    </a:cubicBezTo>
                    <a:cubicBezTo>
                      <a:pt x="5441" y="1939"/>
                      <a:pt x="4458" y="2797"/>
                      <a:pt x="3976" y="4011"/>
                    </a:cubicBezTo>
                    <a:cubicBezTo>
                      <a:pt x="3746" y="4597"/>
                      <a:pt x="3704" y="5224"/>
                      <a:pt x="3809" y="5852"/>
                    </a:cubicBezTo>
                    <a:cubicBezTo>
                      <a:pt x="3851" y="6250"/>
                      <a:pt x="4018" y="6647"/>
                      <a:pt x="4144" y="7045"/>
                    </a:cubicBezTo>
                    <a:cubicBezTo>
                      <a:pt x="4458" y="7882"/>
                      <a:pt x="4876" y="8195"/>
                      <a:pt x="4186" y="8886"/>
                    </a:cubicBezTo>
                    <a:cubicBezTo>
                      <a:pt x="3558" y="9556"/>
                      <a:pt x="2512" y="9597"/>
                      <a:pt x="1633" y="9681"/>
                    </a:cubicBezTo>
                    <a:cubicBezTo>
                      <a:pt x="1215" y="9723"/>
                      <a:pt x="901" y="9723"/>
                      <a:pt x="712" y="10183"/>
                    </a:cubicBezTo>
                    <a:cubicBezTo>
                      <a:pt x="1" y="11794"/>
                      <a:pt x="3453" y="12610"/>
                      <a:pt x="2491" y="14221"/>
                    </a:cubicBezTo>
                    <a:cubicBezTo>
                      <a:pt x="2365" y="14431"/>
                      <a:pt x="2491" y="14682"/>
                      <a:pt x="2700" y="14745"/>
                    </a:cubicBezTo>
                    <a:cubicBezTo>
                      <a:pt x="3371" y="15011"/>
                      <a:pt x="4081" y="15158"/>
                      <a:pt x="4786" y="15158"/>
                    </a:cubicBezTo>
                    <a:cubicBezTo>
                      <a:pt x="5467" y="15158"/>
                      <a:pt x="6144" y="15021"/>
                      <a:pt x="6780" y="14724"/>
                    </a:cubicBezTo>
                    <a:cubicBezTo>
                      <a:pt x="7596" y="14368"/>
                      <a:pt x="8538" y="13677"/>
                      <a:pt x="8057" y="12715"/>
                    </a:cubicBezTo>
                    <a:cubicBezTo>
                      <a:pt x="7826" y="12213"/>
                      <a:pt x="7366" y="11983"/>
                      <a:pt x="6864" y="11794"/>
                    </a:cubicBezTo>
                    <a:cubicBezTo>
                      <a:pt x="6655" y="11711"/>
                      <a:pt x="5002" y="11355"/>
                      <a:pt x="6278" y="10727"/>
                    </a:cubicBezTo>
                    <a:cubicBezTo>
                      <a:pt x="6317" y="10709"/>
                      <a:pt x="6367" y="10702"/>
                      <a:pt x="6425" y="10702"/>
                    </a:cubicBezTo>
                    <a:cubicBezTo>
                      <a:pt x="6776" y="10702"/>
                      <a:pt x="7429" y="10984"/>
                      <a:pt x="7680" y="11020"/>
                    </a:cubicBezTo>
                    <a:cubicBezTo>
                      <a:pt x="7822" y="11037"/>
                      <a:pt x="7960" y="11046"/>
                      <a:pt x="8096" y="11046"/>
                    </a:cubicBezTo>
                    <a:cubicBezTo>
                      <a:pt x="8464" y="11046"/>
                      <a:pt x="8815" y="10979"/>
                      <a:pt x="9166" y="10811"/>
                    </a:cubicBezTo>
                    <a:cubicBezTo>
                      <a:pt x="10002" y="10342"/>
                      <a:pt x="10481" y="9156"/>
                      <a:pt x="11533" y="9156"/>
                    </a:cubicBezTo>
                    <a:cubicBezTo>
                      <a:pt x="11559" y="9156"/>
                      <a:pt x="11586" y="9156"/>
                      <a:pt x="11614" y="9158"/>
                    </a:cubicBezTo>
                    <a:lnTo>
                      <a:pt x="11676" y="9158"/>
                    </a:lnTo>
                    <a:lnTo>
                      <a:pt x="11593" y="9304"/>
                    </a:lnTo>
                    <a:cubicBezTo>
                      <a:pt x="11237" y="10204"/>
                      <a:pt x="11383" y="11125"/>
                      <a:pt x="12032" y="11752"/>
                    </a:cubicBezTo>
                    <a:cubicBezTo>
                      <a:pt x="12011" y="11773"/>
                      <a:pt x="11990" y="11815"/>
                      <a:pt x="11990" y="11857"/>
                    </a:cubicBezTo>
                    <a:cubicBezTo>
                      <a:pt x="11802" y="12485"/>
                      <a:pt x="11614" y="13113"/>
                      <a:pt x="11467" y="13740"/>
                    </a:cubicBezTo>
                    <a:cubicBezTo>
                      <a:pt x="11383" y="13970"/>
                      <a:pt x="11593" y="14201"/>
                      <a:pt x="11823" y="14221"/>
                    </a:cubicBezTo>
                    <a:cubicBezTo>
                      <a:pt x="11881" y="14224"/>
                      <a:pt x="11943" y="14225"/>
                      <a:pt x="12009" y="14225"/>
                    </a:cubicBezTo>
                    <a:cubicBezTo>
                      <a:pt x="12496" y="14225"/>
                      <a:pt x="13186" y="14159"/>
                      <a:pt x="13824" y="14159"/>
                    </a:cubicBezTo>
                    <a:cubicBezTo>
                      <a:pt x="14412" y="14159"/>
                      <a:pt x="14955" y="14215"/>
                      <a:pt x="15254" y="14431"/>
                    </a:cubicBezTo>
                    <a:cubicBezTo>
                      <a:pt x="16259" y="15163"/>
                      <a:pt x="15568" y="17360"/>
                      <a:pt x="15212" y="18281"/>
                    </a:cubicBezTo>
                    <a:cubicBezTo>
                      <a:pt x="15045" y="18657"/>
                      <a:pt x="15422" y="18929"/>
                      <a:pt x="15736" y="18992"/>
                    </a:cubicBezTo>
                    <a:cubicBezTo>
                      <a:pt x="16740" y="19452"/>
                      <a:pt x="16886" y="19808"/>
                      <a:pt x="16091" y="19955"/>
                    </a:cubicBezTo>
                    <a:lnTo>
                      <a:pt x="15694" y="20122"/>
                    </a:lnTo>
                    <a:cubicBezTo>
                      <a:pt x="15484" y="20247"/>
                      <a:pt x="15317" y="20352"/>
                      <a:pt x="15129" y="20499"/>
                    </a:cubicBezTo>
                    <a:cubicBezTo>
                      <a:pt x="14731" y="20896"/>
                      <a:pt x="14543" y="21440"/>
                      <a:pt x="14606" y="22005"/>
                    </a:cubicBezTo>
                    <a:cubicBezTo>
                      <a:pt x="14706" y="22971"/>
                      <a:pt x="15523" y="23472"/>
                      <a:pt x="16404" y="23472"/>
                    </a:cubicBezTo>
                    <a:cubicBezTo>
                      <a:pt x="16439" y="23472"/>
                      <a:pt x="16474" y="23471"/>
                      <a:pt x="16510" y="23470"/>
                    </a:cubicBezTo>
                    <a:lnTo>
                      <a:pt x="16510" y="23470"/>
                    </a:lnTo>
                    <a:cubicBezTo>
                      <a:pt x="16300" y="24474"/>
                      <a:pt x="15317" y="25165"/>
                      <a:pt x="14836" y="26106"/>
                    </a:cubicBezTo>
                    <a:cubicBezTo>
                      <a:pt x="14501" y="26776"/>
                      <a:pt x="14334" y="27550"/>
                      <a:pt x="14313" y="28324"/>
                    </a:cubicBezTo>
                    <a:cubicBezTo>
                      <a:pt x="14292" y="29579"/>
                      <a:pt x="14417" y="32174"/>
                      <a:pt x="15484" y="32990"/>
                    </a:cubicBezTo>
                    <a:cubicBezTo>
                      <a:pt x="16003" y="33370"/>
                      <a:pt x="16806" y="33541"/>
                      <a:pt x="17595" y="33541"/>
                    </a:cubicBezTo>
                    <a:cubicBezTo>
                      <a:pt x="18239" y="33541"/>
                      <a:pt x="18874" y="33427"/>
                      <a:pt x="19334" y="33220"/>
                    </a:cubicBezTo>
                    <a:cubicBezTo>
                      <a:pt x="21071" y="32404"/>
                      <a:pt x="20401" y="30856"/>
                      <a:pt x="20381" y="29370"/>
                    </a:cubicBezTo>
                    <a:cubicBezTo>
                      <a:pt x="20363" y="28491"/>
                      <a:pt x="20837" y="28058"/>
                      <a:pt x="21606" y="28058"/>
                    </a:cubicBezTo>
                    <a:cubicBezTo>
                      <a:pt x="21734" y="28058"/>
                      <a:pt x="21870" y="28070"/>
                      <a:pt x="22013" y="28094"/>
                    </a:cubicBezTo>
                    <a:cubicBezTo>
                      <a:pt x="22317" y="28132"/>
                      <a:pt x="22536" y="28222"/>
                      <a:pt x="22857" y="28222"/>
                    </a:cubicBezTo>
                    <a:cubicBezTo>
                      <a:pt x="22888" y="28222"/>
                      <a:pt x="22921" y="28221"/>
                      <a:pt x="22954" y="28219"/>
                    </a:cubicBezTo>
                    <a:cubicBezTo>
                      <a:pt x="23624" y="28178"/>
                      <a:pt x="24021" y="27696"/>
                      <a:pt x="24544" y="27341"/>
                    </a:cubicBezTo>
                    <a:cubicBezTo>
                      <a:pt x="24908" y="27079"/>
                      <a:pt x="25190" y="26959"/>
                      <a:pt x="25553" y="26959"/>
                    </a:cubicBezTo>
                    <a:cubicBezTo>
                      <a:pt x="25713" y="26959"/>
                      <a:pt x="25888" y="26982"/>
                      <a:pt x="26093" y="27027"/>
                    </a:cubicBezTo>
                    <a:cubicBezTo>
                      <a:pt x="26391" y="27064"/>
                      <a:pt x="26623" y="27201"/>
                      <a:pt x="26921" y="27201"/>
                    </a:cubicBezTo>
                    <a:cubicBezTo>
                      <a:pt x="26958" y="27201"/>
                      <a:pt x="26995" y="27199"/>
                      <a:pt x="27034" y="27194"/>
                    </a:cubicBezTo>
                    <a:cubicBezTo>
                      <a:pt x="27578" y="27152"/>
                      <a:pt x="27913" y="26880"/>
                      <a:pt x="28143" y="26420"/>
                    </a:cubicBezTo>
                    <a:cubicBezTo>
                      <a:pt x="28290" y="26148"/>
                      <a:pt x="28290" y="25771"/>
                      <a:pt x="28457" y="25520"/>
                    </a:cubicBezTo>
                    <a:cubicBezTo>
                      <a:pt x="28749" y="25108"/>
                      <a:pt x="29075" y="25085"/>
                      <a:pt x="29419" y="25085"/>
                    </a:cubicBezTo>
                    <a:cubicBezTo>
                      <a:pt x="29464" y="25085"/>
                      <a:pt x="29509" y="25085"/>
                      <a:pt x="29555" y="25085"/>
                    </a:cubicBezTo>
                    <a:cubicBezTo>
                      <a:pt x="29709" y="25085"/>
                      <a:pt x="29867" y="25080"/>
                      <a:pt x="30026" y="25039"/>
                    </a:cubicBezTo>
                    <a:cubicBezTo>
                      <a:pt x="30612" y="24851"/>
                      <a:pt x="31073" y="24411"/>
                      <a:pt x="31345" y="23888"/>
                    </a:cubicBezTo>
                    <a:cubicBezTo>
                      <a:pt x="31679" y="23219"/>
                      <a:pt x="31679" y="22549"/>
                      <a:pt x="31533" y="21838"/>
                    </a:cubicBezTo>
                    <a:cubicBezTo>
                      <a:pt x="31345" y="21084"/>
                      <a:pt x="31135" y="20561"/>
                      <a:pt x="31219" y="19745"/>
                    </a:cubicBezTo>
                    <a:cubicBezTo>
                      <a:pt x="31261" y="19306"/>
                      <a:pt x="31365" y="18825"/>
                      <a:pt x="31470" y="18364"/>
                    </a:cubicBezTo>
                    <a:cubicBezTo>
                      <a:pt x="31889" y="18490"/>
                      <a:pt x="32307" y="18657"/>
                      <a:pt x="32726" y="18804"/>
                    </a:cubicBezTo>
                    <a:cubicBezTo>
                      <a:pt x="32771" y="18822"/>
                      <a:pt x="32820" y="18830"/>
                      <a:pt x="32870" y="18830"/>
                    </a:cubicBezTo>
                    <a:cubicBezTo>
                      <a:pt x="33052" y="18830"/>
                      <a:pt x="33246" y="18721"/>
                      <a:pt x="33311" y="18574"/>
                    </a:cubicBezTo>
                    <a:cubicBezTo>
                      <a:pt x="33876" y="17465"/>
                      <a:pt x="33646" y="16460"/>
                      <a:pt x="33353" y="15310"/>
                    </a:cubicBezTo>
                    <a:cubicBezTo>
                      <a:pt x="32935" y="13740"/>
                      <a:pt x="33060" y="12631"/>
                      <a:pt x="33939" y="11271"/>
                    </a:cubicBezTo>
                    <a:cubicBezTo>
                      <a:pt x="35132" y="9618"/>
                      <a:pt x="36659" y="8112"/>
                      <a:pt x="36241" y="5936"/>
                    </a:cubicBezTo>
                    <a:cubicBezTo>
                      <a:pt x="36220" y="5747"/>
                      <a:pt x="36011" y="5622"/>
                      <a:pt x="35822" y="5622"/>
                    </a:cubicBezTo>
                    <a:cubicBezTo>
                      <a:pt x="34671" y="5622"/>
                      <a:pt x="33667" y="5936"/>
                      <a:pt x="32684" y="6438"/>
                    </a:cubicBezTo>
                    <a:cubicBezTo>
                      <a:pt x="32809" y="5496"/>
                      <a:pt x="33688" y="4597"/>
                      <a:pt x="33165" y="3613"/>
                    </a:cubicBezTo>
                    <a:cubicBezTo>
                      <a:pt x="32998" y="3237"/>
                      <a:pt x="32684" y="3027"/>
                      <a:pt x="32328" y="2944"/>
                    </a:cubicBezTo>
                    <a:cubicBezTo>
                      <a:pt x="32328" y="2483"/>
                      <a:pt x="32077" y="2065"/>
                      <a:pt x="31658" y="1730"/>
                    </a:cubicBezTo>
                    <a:cubicBezTo>
                      <a:pt x="31230" y="1397"/>
                      <a:pt x="30787" y="1295"/>
                      <a:pt x="30333" y="1295"/>
                    </a:cubicBezTo>
                    <a:cubicBezTo>
                      <a:pt x="29623" y="1295"/>
                      <a:pt x="28888" y="1544"/>
                      <a:pt x="28145" y="1544"/>
                    </a:cubicBezTo>
                    <a:cubicBezTo>
                      <a:pt x="28110" y="1544"/>
                      <a:pt x="28074" y="1543"/>
                      <a:pt x="28039" y="1542"/>
                    </a:cubicBezTo>
                    <a:cubicBezTo>
                      <a:pt x="27714" y="1534"/>
                      <a:pt x="27412" y="1501"/>
                      <a:pt x="27128" y="1501"/>
                    </a:cubicBezTo>
                    <a:cubicBezTo>
                      <a:pt x="26645" y="1501"/>
                      <a:pt x="26216" y="1598"/>
                      <a:pt x="25821" y="2086"/>
                    </a:cubicBezTo>
                    <a:cubicBezTo>
                      <a:pt x="25570" y="2400"/>
                      <a:pt x="25402" y="2818"/>
                      <a:pt x="25256" y="3195"/>
                    </a:cubicBezTo>
                    <a:cubicBezTo>
                      <a:pt x="25109" y="3509"/>
                      <a:pt x="24963" y="3990"/>
                      <a:pt x="24691" y="4262"/>
                    </a:cubicBezTo>
                    <a:cubicBezTo>
                      <a:pt x="24443" y="4503"/>
                      <a:pt x="24144" y="4612"/>
                      <a:pt x="23851" y="4612"/>
                    </a:cubicBezTo>
                    <a:cubicBezTo>
                      <a:pt x="23253" y="4612"/>
                      <a:pt x="22682" y="4155"/>
                      <a:pt x="22640" y="3425"/>
                    </a:cubicBezTo>
                    <a:cubicBezTo>
                      <a:pt x="22619" y="3174"/>
                      <a:pt x="22421" y="3048"/>
                      <a:pt x="22230" y="3048"/>
                    </a:cubicBezTo>
                    <a:cubicBezTo>
                      <a:pt x="22039" y="3048"/>
                      <a:pt x="21856" y="3174"/>
                      <a:pt x="21866" y="3425"/>
                    </a:cubicBezTo>
                    <a:cubicBezTo>
                      <a:pt x="21897" y="4648"/>
                      <a:pt x="22878" y="5648"/>
                      <a:pt x="23975" y="5648"/>
                    </a:cubicBezTo>
                    <a:cubicBezTo>
                      <a:pt x="24379" y="5648"/>
                      <a:pt x="24799" y="5513"/>
                      <a:pt x="25193" y="5203"/>
                    </a:cubicBezTo>
                    <a:cubicBezTo>
                      <a:pt x="25946" y="4597"/>
                      <a:pt x="25925" y="3634"/>
                      <a:pt x="26511" y="2923"/>
                    </a:cubicBezTo>
                    <a:cubicBezTo>
                      <a:pt x="26777" y="2593"/>
                      <a:pt x="27136" y="2517"/>
                      <a:pt x="27517" y="2517"/>
                    </a:cubicBezTo>
                    <a:cubicBezTo>
                      <a:pt x="27838" y="2517"/>
                      <a:pt x="28176" y="2571"/>
                      <a:pt x="28489" y="2571"/>
                    </a:cubicBezTo>
                    <a:cubicBezTo>
                      <a:pt x="28535" y="2571"/>
                      <a:pt x="28580" y="2570"/>
                      <a:pt x="28624" y="2567"/>
                    </a:cubicBezTo>
                    <a:cubicBezTo>
                      <a:pt x="28874" y="2536"/>
                      <a:pt x="29715" y="2366"/>
                      <a:pt x="30413" y="2366"/>
                    </a:cubicBezTo>
                    <a:cubicBezTo>
                      <a:pt x="31122" y="2366"/>
                      <a:pt x="31682" y="2541"/>
                      <a:pt x="31324" y="3216"/>
                    </a:cubicBezTo>
                    <a:cubicBezTo>
                      <a:pt x="31158" y="3529"/>
                      <a:pt x="31382" y="3973"/>
                      <a:pt x="31739" y="3973"/>
                    </a:cubicBezTo>
                    <a:cubicBezTo>
                      <a:pt x="31787" y="3973"/>
                      <a:pt x="31837" y="3965"/>
                      <a:pt x="31889" y="3948"/>
                    </a:cubicBezTo>
                    <a:cubicBezTo>
                      <a:pt x="32056" y="4199"/>
                      <a:pt x="32202" y="4450"/>
                      <a:pt x="32370" y="4701"/>
                    </a:cubicBezTo>
                    <a:cubicBezTo>
                      <a:pt x="32328" y="4827"/>
                      <a:pt x="32286" y="4952"/>
                      <a:pt x="32265" y="5078"/>
                    </a:cubicBezTo>
                    <a:cubicBezTo>
                      <a:pt x="32244" y="5392"/>
                      <a:pt x="32035" y="5664"/>
                      <a:pt x="31972" y="5998"/>
                    </a:cubicBezTo>
                    <a:cubicBezTo>
                      <a:pt x="31889" y="6396"/>
                      <a:pt x="31930" y="6689"/>
                      <a:pt x="32035" y="7107"/>
                    </a:cubicBezTo>
                    <a:cubicBezTo>
                      <a:pt x="32065" y="7257"/>
                      <a:pt x="32223" y="7385"/>
                      <a:pt x="32379" y="7385"/>
                    </a:cubicBezTo>
                    <a:cubicBezTo>
                      <a:pt x="32442" y="7385"/>
                      <a:pt x="32504" y="7365"/>
                      <a:pt x="32558" y="7317"/>
                    </a:cubicBezTo>
                    <a:cubicBezTo>
                      <a:pt x="33381" y="6715"/>
                      <a:pt x="34299" y="6478"/>
                      <a:pt x="35296" y="6478"/>
                    </a:cubicBezTo>
                    <a:cubicBezTo>
                      <a:pt x="35339" y="6478"/>
                      <a:pt x="35382" y="6479"/>
                      <a:pt x="35425" y="6480"/>
                    </a:cubicBezTo>
                    <a:cubicBezTo>
                      <a:pt x="35383" y="8467"/>
                      <a:pt x="33521" y="9932"/>
                      <a:pt x="32642" y="11606"/>
                    </a:cubicBezTo>
                    <a:cubicBezTo>
                      <a:pt x="32265" y="12359"/>
                      <a:pt x="32056" y="13196"/>
                      <a:pt x="32098" y="14075"/>
                    </a:cubicBezTo>
                    <a:cubicBezTo>
                      <a:pt x="32202" y="15330"/>
                      <a:pt x="32893" y="16502"/>
                      <a:pt x="32621" y="17737"/>
                    </a:cubicBezTo>
                    <a:cubicBezTo>
                      <a:pt x="32202" y="17632"/>
                      <a:pt x="31784" y="17527"/>
                      <a:pt x="31365" y="17402"/>
                    </a:cubicBezTo>
                    <a:cubicBezTo>
                      <a:pt x="31325" y="17386"/>
                      <a:pt x="31281" y="17378"/>
                      <a:pt x="31236" y="17378"/>
                    </a:cubicBezTo>
                    <a:cubicBezTo>
                      <a:pt x="31047" y="17378"/>
                      <a:pt x="30838" y="17513"/>
                      <a:pt x="30821" y="17716"/>
                    </a:cubicBezTo>
                    <a:cubicBezTo>
                      <a:pt x="30654" y="18553"/>
                      <a:pt x="30236" y="19641"/>
                      <a:pt x="30298" y="20478"/>
                    </a:cubicBezTo>
                    <a:cubicBezTo>
                      <a:pt x="30340" y="21377"/>
                      <a:pt x="31010" y="22193"/>
                      <a:pt x="30633" y="23177"/>
                    </a:cubicBezTo>
                    <a:cubicBezTo>
                      <a:pt x="30110" y="24558"/>
                      <a:pt x="28311" y="23616"/>
                      <a:pt x="27662" y="25039"/>
                    </a:cubicBezTo>
                    <a:cubicBezTo>
                      <a:pt x="27354" y="25672"/>
                      <a:pt x="27391" y="26165"/>
                      <a:pt x="26771" y="26165"/>
                    </a:cubicBezTo>
                    <a:cubicBezTo>
                      <a:pt x="26674" y="26165"/>
                      <a:pt x="26561" y="26153"/>
                      <a:pt x="26428" y="26127"/>
                    </a:cubicBezTo>
                    <a:cubicBezTo>
                      <a:pt x="26082" y="26061"/>
                      <a:pt x="25787" y="25960"/>
                      <a:pt x="25473" y="25960"/>
                    </a:cubicBezTo>
                    <a:cubicBezTo>
                      <a:pt x="25293" y="25960"/>
                      <a:pt x="25106" y="25994"/>
                      <a:pt x="24900" y="26085"/>
                    </a:cubicBezTo>
                    <a:cubicBezTo>
                      <a:pt x="24440" y="26253"/>
                      <a:pt x="24147" y="26650"/>
                      <a:pt x="23749" y="26901"/>
                    </a:cubicBezTo>
                    <a:cubicBezTo>
                      <a:pt x="23288" y="27247"/>
                      <a:pt x="22986" y="27345"/>
                      <a:pt x="22569" y="27345"/>
                    </a:cubicBezTo>
                    <a:cubicBezTo>
                      <a:pt x="22380" y="27345"/>
                      <a:pt x="22169" y="27325"/>
                      <a:pt x="21908" y="27299"/>
                    </a:cubicBezTo>
                    <a:cubicBezTo>
                      <a:pt x="21760" y="27284"/>
                      <a:pt x="21623" y="27269"/>
                      <a:pt x="21481" y="27269"/>
                    </a:cubicBezTo>
                    <a:cubicBezTo>
                      <a:pt x="21422" y="27269"/>
                      <a:pt x="21362" y="27272"/>
                      <a:pt x="21301" y="27278"/>
                    </a:cubicBezTo>
                    <a:cubicBezTo>
                      <a:pt x="20339" y="27382"/>
                      <a:pt x="19857" y="28178"/>
                      <a:pt x="19774" y="29077"/>
                    </a:cubicBezTo>
                    <a:cubicBezTo>
                      <a:pt x="19711" y="29893"/>
                      <a:pt x="20192" y="31065"/>
                      <a:pt x="19711" y="31839"/>
                    </a:cubicBezTo>
                    <a:cubicBezTo>
                      <a:pt x="19392" y="32311"/>
                      <a:pt x="18769" y="32464"/>
                      <a:pt x="18151" y="32464"/>
                    </a:cubicBezTo>
                    <a:cubicBezTo>
                      <a:pt x="17756" y="32464"/>
                      <a:pt x="17364" y="32402"/>
                      <a:pt x="17054" y="32320"/>
                    </a:cubicBezTo>
                    <a:cubicBezTo>
                      <a:pt x="15380" y="31881"/>
                      <a:pt x="15150" y="28429"/>
                      <a:pt x="15526" y="27048"/>
                    </a:cubicBezTo>
                    <a:cubicBezTo>
                      <a:pt x="15882" y="25604"/>
                      <a:pt x="17305" y="24683"/>
                      <a:pt x="17242" y="23114"/>
                    </a:cubicBezTo>
                    <a:cubicBezTo>
                      <a:pt x="17242" y="22941"/>
                      <a:pt x="17114" y="22826"/>
                      <a:pt x="16952" y="22826"/>
                    </a:cubicBezTo>
                    <a:cubicBezTo>
                      <a:pt x="16917" y="22826"/>
                      <a:pt x="16881" y="22831"/>
                      <a:pt x="16844" y="22842"/>
                    </a:cubicBezTo>
                    <a:cubicBezTo>
                      <a:pt x="15317" y="22570"/>
                      <a:pt x="14940" y="22068"/>
                      <a:pt x="15694" y="21377"/>
                    </a:cubicBezTo>
                    <a:cubicBezTo>
                      <a:pt x="15798" y="21001"/>
                      <a:pt x="16049" y="20812"/>
                      <a:pt x="16384" y="20791"/>
                    </a:cubicBezTo>
                    <a:cubicBezTo>
                      <a:pt x="16593" y="20687"/>
                      <a:pt x="16886" y="20687"/>
                      <a:pt x="17096" y="20582"/>
                    </a:cubicBezTo>
                    <a:cubicBezTo>
                      <a:pt x="17368" y="20436"/>
                      <a:pt x="17723" y="20227"/>
                      <a:pt x="17765" y="19871"/>
                    </a:cubicBezTo>
                    <a:cubicBezTo>
                      <a:pt x="17933" y="19118"/>
                      <a:pt x="17200" y="18448"/>
                      <a:pt x="16489" y="18134"/>
                    </a:cubicBezTo>
                    <a:cubicBezTo>
                      <a:pt x="16907" y="16816"/>
                      <a:pt x="17054" y="15100"/>
                      <a:pt x="16280" y="13970"/>
                    </a:cubicBezTo>
                    <a:cubicBezTo>
                      <a:pt x="15966" y="13531"/>
                      <a:pt x="15631" y="13468"/>
                      <a:pt x="15108" y="13426"/>
                    </a:cubicBezTo>
                    <a:cubicBezTo>
                      <a:pt x="14829" y="13400"/>
                      <a:pt x="14546" y="13391"/>
                      <a:pt x="14261" y="13391"/>
                    </a:cubicBezTo>
                    <a:cubicBezTo>
                      <a:pt x="13626" y="13391"/>
                      <a:pt x="12981" y="13439"/>
                      <a:pt x="12346" y="13468"/>
                    </a:cubicBezTo>
                    <a:cubicBezTo>
                      <a:pt x="12430" y="13008"/>
                      <a:pt x="12513" y="12527"/>
                      <a:pt x="12597" y="12024"/>
                    </a:cubicBezTo>
                    <a:lnTo>
                      <a:pt x="12597" y="11962"/>
                    </a:lnTo>
                    <a:cubicBezTo>
                      <a:pt x="12702" y="11899"/>
                      <a:pt x="12764" y="11773"/>
                      <a:pt x="12743" y="11648"/>
                    </a:cubicBezTo>
                    <a:cubicBezTo>
                      <a:pt x="12220" y="10079"/>
                      <a:pt x="12702" y="9095"/>
                      <a:pt x="14271" y="8739"/>
                    </a:cubicBezTo>
                    <a:cubicBezTo>
                      <a:pt x="15003" y="8572"/>
                      <a:pt x="15631" y="8447"/>
                      <a:pt x="16154" y="7882"/>
                    </a:cubicBezTo>
                    <a:cubicBezTo>
                      <a:pt x="16719" y="7212"/>
                      <a:pt x="17033" y="6375"/>
                      <a:pt x="17640" y="5726"/>
                    </a:cubicBezTo>
                    <a:cubicBezTo>
                      <a:pt x="18481" y="4847"/>
                      <a:pt x="19601" y="4439"/>
                      <a:pt x="20778" y="4439"/>
                    </a:cubicBezTo>
                    <a:cubicBezTo>
                      <a:pt x="20889" y="4439"/>
                      <a:pt x="21001" y="4443"/>
                      <a:pt x="21113" y="4450"/>
                    </a:cubicBezTo>
                    <a:cubicBezTo>
                      <a:pt x="21343" y="4450"/>
                      <a:pt x="21343" y="4115"/>
                      <a:pt x="21113" y="4074"/>
                    </a:cubicBezTo>
                    <a:cubicBezTo>
                      <a:pt x="20958" y="4061"/>
                      <a:pt x="20803" y="4054"/>
                      <a:pt x="20649" y="4054"/>
                    </a:cubicBezTo>
                    <a:cubicBezTo>
                      <a:pt x="19556" y="4054"/>
                      <a:pt x="18502" y="4384"/>
                      <a:pt x="17640" y="5099"/>
                    </a:cubicBezTo>
                    <a:cubicBezTo>
                      <a:pt x="17200" y="5475"/>
                      <a:pt x="16886" y="5894"/>
                      <a:pt x="16531" y="6354"/>
                    </a:cubicBezTo>
                    <a:cubicBezTo>
                      <a:pt x="15777" y="7359"/>
                      <a:pt x="15254" y="7568"/>
                      <a:pt x="14020" y="7777"/>
                    </a:cubicBezTo>
                    <a:cubicBezTo>
                      <a:pt x="13225" y="7903"/>
                      <a:pt x="12492" y="8154"/>
                      <a:pt x="11990" y="8760"/>
                    </a:cubicBezTo>
                    <a:cubicBezTo>
                      <a:pt x="11969" y="8677"/>
                      <a:pt x="11927" y="8572"/>
                      <a:pt x="11823" y="8551"/>
                    </a:cubicBezTo>
                    <a:cubicBezTo>
                      <a:pt x="11533" y="8415"/>
                      <a:pt x="11282" y="8356"/>
                      <a:pt x="11058" y="8356"/>
                    </a:cubicBezTo>
                    <a:cubicBezTo>
                      <a:pt x="10183" y="8356"/>
                      <a:pt x="9718" y="9244"/>
                      <a:pt x="8935" y="9828"/>
                    </a:cubicBezTo>
                    <a:cubicBezTo>
                      <a:pt x="8644" y="10049"/>
                      <a:pt x="8285" y="10110"/>
                      <a:pt x="7897" y="10110"/>
                    </a:cubicBezTo>
                    <a:cubicBezTo>
                      <a:pt x="7426" y="10110"/>
                      <a:pt x="6913" y="10020"/>
                      <a:pt x="6431" y="10020"/>
                    </a:cubicBezTo>
                    <a:cubicBezTo>
                      <a:pt x="5887" y="10020"/>
                      <a:pt x="5383" y="10134"/>
                      <a:pt x="5023" y="10623"/>
                    </a:cubicBezTo>
                    <a:cubicBezTo>
                      <a:pt x="4500" y="11355"/>
                      <a:pt x="4960" y="11752"/>
                      <a:pt x="5650" y="12024"/>
                    </a:cubicBezTo>
                    <a:cubicBezTo>
                      <a:pt x="6048" y="12192"/>
                      <a:pt x="7094" y="12297"/>
                      <a:pt x="7282" y="12694"/>
                    </a:cubicBezTo>
                    <a:cubicBezTo>
                      <a:pt x="7785" y="13636"/>
                      <a:pt x="6697" y="14012"/>
                      <a:pt x="6132" y="14221"/>
                    </a:cubicBezTo>
                    <a:cubicBezTo>
                      <a:pt x="5650" y="14399"/>
                      <a:pt x="5174" y="14478"/>
                      <a:pt x="4701" y="14478"/>
                    </a:cubicBezTo>
                    <a:cubicBezTo>
                      <a:pt x="4228" y="14478"/>
                      <a:pt x="3757" y="14399"/>
                      <a:pt x="3286" y="14263"/>
                    </a:cubicBezTo>
                    <a:cubicBezTo>
                      <a:pt x="3621" y="13175"/>
                      <a:pt x="2763" y="12380"/>
                      <a:pt x="2051" y="11564"/>
                    </a:cubicBezTo>
                    <a:cubicBezTo>
                      <a:pt x="1926" y="11397"/>
                      <a:pt x="1779" y="11250"/>
                      <a:pt x="1654" y="11125"/>
                    </a:cubicBezTo>
                    <a:cubicBezTo>
                      <a:pt x="1586" y="10852"/>
                      <a:pt x="1606" y="10712"/>
                      <a:pt x="1716" y="10712"/>
                    </a:cubicBezTo>
                    <a:cubicBezTo>
                      <a:pt x="1775" y="10712"/>
                      <a:pt x="1859" y="10752"/>
                      <a:pt x="1968" y="10832"/>
                    </a:cubicBezTo>
                    <a:cubicBezTo>
                      <a:pt x="1983" y="10830"/>
                      <a:pt x="1999" y="10829"/>
                      <a:pt x="2015" y="10829"/>
                    </a:cubicBezTo>
                    <a:cubicBezTo>
                      <a:pt x="2144" y="10829"/>
                      <a:pt x="2291" y="10884"/>
                      <a:pt x="2423" y="10884"/>
                    </a:cubicBezTo>
                    <a:cubicBezTo>
                      <a:pt x="2454" y="10884"/>
                      <a:pt x="2483" y="10881"/>
                      <a:pt x="2512" y="10874"/>
                    </a:cubicBezTo>
                    <a:cubicBezTo>
                      <a:pt x="2972" y="10832"/>
                      <a:pt x="3307" y="10539"/>
                      <a:pt x="3767" y="10455"/>
                    </a:cubicBezTo>
                    <a:cubicBezTo>
                      <a:pt x="3852" y="10444"/>
                      <a:pt x="3932" y="10442"/>
                      <a:pt x="4010" y="10442"/>
                    </a:cubicBezTo>
                    <a:cubicBezTo>
                      <a:pt x="4058" y="10442"/>
                      <a:pt x="4105" y="10443"/>
                      <a:pt x="4152" y="10443"/>
                    </a:cubicBezTo>
                    <a:cubicBezTo>
                      <a:pt x="4312" y="10443"/>
                      <a:pt x="4469" y="10433"/>
                      <a:pt x="4646" y="10351"/>
                    </a:cubicBezTo>
                    <a:cubicBezTo>
                      <a:pt x="5713" y="9911"/>
                      <a:pt x="5818" y="8551"/>
                      <a:pt x="5441" y="7610"/>
                    </a:cubicBezTo>
                    <a:cubicBezTo>
                      <a:pt x="5064" y="6543"/>
                      <a:pt x="4248" y="5810"/>
                      <a:pt x="4583" y="4555"/>
                    </a:cubicBezTo>
                    <a:cubicBezTo>
                      <a:pt x="4855" y="3592"/>
                      <a:pt x="5546" y="2881"/>
                      <a:pt x="6466" y="2567"/>
                    </a:cubicBezTo>
                    <a:cubicBezTo>
                      <a:pt x="6529" y="3425"/>
                      <a:pt x="6801" y="4366"/>
                      <a:pt x="7596" y="4848"/>
                    </a:cubicBezTo>
                    <a:cubicBezTo>
                      <a:pt x="7903" y="5035"/>
                      <a:pt x="8276" y="5129"/>
                      <a:pt x="8653" y="5129"/>
                    </a:cubicBezTo>
                    <a:cubicBezTo>
                      <a:pt x="9200" y="5129"/>
                      <a:pt x="9756" y="4931"/>
                      <a:pt x="10128" y="4534"/>
                    </a:cubicBezTo>
                    <a:cubicBezTo>
                      <a:pt x="10442" y="4178"/>
                      <a:pt x="10567" y="3760"/>
                      <a:pt x="10567" y="3299"/>
                    </a:cubicBezTo>
                    <a:cubicBezTo>
                      <a:pt x="10567" y="3069"/>
                      <a:pt x="10400" y="2693"/>
                      <a:pt x="10442" y="2462"/>
                    </a:cubicBezTo>
                    <a:cubicBezTo>
                      <a:pt x="10609" y="1625"/>
                      <a:pt x="11300" y="1081"/>
                      <a:pt x="12074" y="914"/>
                    </a:cubicBezTo>
                    <a:cubicBezTo>
                      <a:pt x="12649" y="787"/>
                      <a:pt x="13234" y="726"/>
                      <a:pt x="13817" y="726"/>
                    </a:cubicBezTo>
                    <a:cubicBezTo>
                      <a:pt x="15249" y="726"/>
                      <a:pt x="16675" y="1091"/>
                      <a:pt x="17953" y="1730"/>
                    </a:cubicBezTo>
                    <a:cubicBezTo>
                      <a:pt x="17998" y="1750"/>
                      <a:pt x="18042" y="1758"/>
                      <a:pt x="18084" y="1758"/>
                    </a:cubicBezTo>
                    <a:cubicBezTo>
                      <a:pt x="18355" y="1758"/>
                      <a:pt x="18537" y="1388"/>
                      <a:pt x="18246" y="1207"/>
                    </a:cubicBezTo>
                    <a:cubicBezTo>
                      <a:pt x="16849" y="414"/>
                      <a:pt x="15261" y="1"/>
                      <a:pt x="136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83"/>
              <p:cNvSpPr/>
              <p:nvPr/>
            </p:nvSpPr>
            <p:spPr>
              <a:xfrm>
                <a:off x="2971250" y="640325"/>
                <a:ext cx="152725" cy="12287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4915" extrusionOk="0">
                    <a:moveTo>
                      <a:pt x="5384" y="0"/>
                    </a:moveTo>
                    <a:cubicBezTo>
                      <a:pt x="5147" y="0"/>
                      <a:pt x="4886" y="69"/>
                      <a:pt x="4686" y="107"/>
                    </a:cubicBezTo>
                    <a:cubicBezTo>
                      <a:pt x="4414" y="149"/>
                      <a:pt x="4393" y="546"/>
                      <a:pt x="4602" y="651"/>
                    </a:cubicBezTo>
                    <a:cubicBezTo>
                      <a:pt x="4707" y="714"/>
                      <a:pt x="4895" y="756"/>
                      <a:pt x="4979" y="797"/>
                    </a:cubicBezTo>
                    <a:cubicBezTo>
                      <a:pt x="5335" y="797"/>
                      <a:pt x="5335" y="839"/>
                      <a:pt x="4979" y="881"/>
                    </a:cubicBezTo>
                    <a:lnTo>
                      <a:pt x="4749" y="1153"/>
                    </a:lnTo>
                    <a:cubicBezTo>
                      <a:pt x="3995" y="1739"/>
                      <a:pt x="3493" y="2178"/>
                      <a:pt x="2531" y="2429"/>
                    </a:cubicBezTo>
                    <a:cubicBezTo>
                      <a:pt x="2091" y="2534"/>
                      <a:pt x="1777" y="2701"/>
                      <a:pt x="1464" y="3036"/>
                    </a:cubicBezTo>
                    <a:cubicBezTo>
                      <a:pt x="1024" y="3538"/>
                      <a:pt x="899" y="4438"/>
                      <a:pt x="145" y="4647"/>
                    </a:cubicBezTo>
                    <a:cubicBezTo>
                      <a:pt x="0" y="4702"/>
                      <a:pt x="44" y="4914"/>
                      <a:pt x="182" y="4914"/>
                    </a:cubicBezTo>
                    <a:cubicBezTo>
                      <a:pt x="202" y="4914"/>
                      <a:pt x="225" y="4909"/>
                      <a:pt x="250" y="4898"/>
                    </a:cubicBezTo>
                    <a:cubicBezTo>
                      <a:pt x="1066" y="4501"/>
                      <a:pt x="1275" y="3580"/>
                      <a:pt x="2008" y="3120"/>
                    </a:cubicBezTo>
                    <a:cubicBezTo>
                      <a:pt x="2510" y="2806"/>
                      <a:pt x="3179" y="2848"/>
                      <a:pt x="3723" y="2660"/>
                    </a:cubicBezTo>
                    <a:cubicBezTo>
                      <a:pt x="4100" y="2534"/>
                      <a:pt x="4435" y="2325"/>
                      <a:pt x="4749" y="2095"/>
                    </a:cubicBezTo>
                    <a:cubicBezTo>
                      <a:pt x="5146" y="1760"/>
                      <a:pt x="6109" y="1090"/>
                      <a:pt x="5983" y="463"/>
                    </a:cubicBezTo>
                    <a:cubicBezTo>
                      <a:pt x="5915" y="98"/>
                      <a:pt x="5667" y="0"/>
                      <a:pt x="53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83"/>
              <p:cNvSpPr/>
              <p:nvPr/>
            </p:nvSpPr>
            <p:spPr>
              <a:xfrm>
                <a:off x="2634875" y="680150"/>
                <a:ext cx="833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4641" extrusionOk="0">
                    <a:moveTo>
                      <a:pt x="1167" y="1"/>
                    </a:moveTo>
                    <a:cubicBezTo>
                      <a:pt x="839" y="1"/>
                      <a:pt x="530" y="163"/>
                      <a:pt x="293" y="585"/>
                    </a:cubicBezTo>
                    <a:cubicBezTo>
                      <a:pt x="0" y="1067"/>
                      <a:pt x="209" y="1380"/>
                      <a:pt x="502" y="1799"/>
                    </a:cubicBezTo>
                    <a:cubicBezTo>
                      <a:pt x="900" y="2343"/>
                      <a:pt x="816" y="2699"/>
                      <a:pt x="712" y="3305"/>
                    </a:cubicBezTo>
                    <a:cubicBezTo>
                      <a:pt x="670" y="3640"/>
                      <a:pt x="607" y="3975"/>
                      <a:pt x="670" y="4310"/>
                    </a:cubicBezTo>
                    <a:cubicBezTo>
                      <a:pt x="691" y="4456"/>
                      <a:pt x="732" y="4603"/>
                      <a:pt x="900" y="4624"/>
                    </a:cubicBezTo>
                    <a:cubicBezTo>
                      <a:pt x="983" y="4635"/>
                      <a:pt x="1069" y="4641"/>
                      <a:pt x="1155" y="4641"/>
                    </a:cubicBezTo>
                    <a:cubicBezTo>
                      <a:pt x="2159" y="4641"/>
                      <a:pt x="3335" y="3880"/>
                      <a:pt x="3180" y="2782"/>
                    </a:cubicBezTo>
                    <a:cubicBezTo>
                      <a:pt x="3147" y="2613"/>
                      <a:pt x="3004" y="2535"/>
                      <a:pt x="2853" y="2535"/>
                    </a:cubicBezTo>
                    <a:cubicBezTo>
                      <a:pt x="2723" y="2535"/>
                      <a:pt x="2588" y="2592"/>
                      <a:pt x="2511" y="2699"/>
                    </a:cubicBezTo>
                    <a:cubicBezTo>
                      <a:pt x="2134" y="3305"/>
                      <a:pt x="1925" y="3787"/>
                      <a:pt x="1214" y="3954"/>
                    </a:cubicBezTo>
                    <a:cubicBezTo>
                      <a:pt x="1130" y="3326"/>
                      <a:pt x="1465" y="2678"/>
                      <a:pt x="1297" y="2050"/>
                    </a:cubicBezTo>
                    <a:cubicBezTo>
                      <a:pt x="1235" y="1904"/>
                      <a:pt x="1193" y="1841"/>
                      <a:pt x="1130" y="1694"/>
                    </a:cubicBezTo>
                    <a:cubicBezTo>
                      <a:pt x="1060" y="1523"/>
                      <a:pt x="984" y="1505"/>
                      <a:pt x="943" y="1505"/>
                    </a:cubicBezTo>
                    <a:cubicBezTo>
                      <a:pt x="933" y="1505"/>
                      <a:pt x="925" y="1506"/>
                      <a:pt x="919" y="1506"/>
                    </a:cubicBezTo>
                    <a:cubicBezTo>
                      <a:pt x="891" y="1506"/>
                      <a:pt x="957" y="1471"/>
                      <a:pt x="1235" y="1004"/>
                    </a:cubicBezTo>
                    <a:cubicBezTo>
                      <a:pt x="1300" y="677"/>
                      <a:pt x="1414" y="513"/>
                      <a:pt x="1583" y="513"/>
                    </a:cubicBezTo>
                    <a:cubicBezTo>
                      <a:pt x="1684" y="513"/>
                      <a:pt x="1805" y="572"/>
                      <a:pt x="1946" y="690"/>
                    </a:cubicBezTo>
                    <a:cubicBezTo>
                      <a:pt x="2072" y="753"/>
                      <a:pt x="2176" y="857"/>
                      <a:pt x="2302" y="941"/>
                    </a:cubicBezTo>
                    <a:cubicBezTo>
                      <a:pt x="2490" y="1108"/>
                      <a:pt x="2657" y="1318"/>
                      <a:pt x="2825" y="1485"/>
                    </a:cubicBezTo>
                    <a:cubicBezTo>
                      <a:pt x="2852" y="1522"/>
                      <a:pt x="2888" y="1538"/>
                      <a:pt x="2925" y="1538"/>
                    </a:cubicBezTo>
                    <a:cubicBezTo>
                      <a:pt x="3034" y="1538"/>
                      <a:pt x="3154" y="1406"/>
                      <a:pt x="3076" y="1297"/>
                    </a:cubicBezTo>
                    <a:cubicBezTo>
                      <a:pt x="2689" y="767"/>
                      <a:pt x="1880" y="1"/>
                      <a:pt x="11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83"/>
              <p:cNvSpPr/>
              <p:nvPr/>
            </p:nvSpPr>
            <p:spPr>
              <a:xfrm>
                <a:off x="2576275" y="797300"/>
                <a:ext cx="63850" cy="61400"/>
              </a:xfrm>
              <a:custGeom>
                <a:avLst/>
                <a:gdLst/>
                <a:ahLst/>
                <a:cxnLst/>
                <a:rect l="l" t="t" r="r" b="b"/>
                <a:pathLst>
                  <a:path w="2554" h="2456" extrusionOk="0">
                    <a:moveTo>
                      <a:pt x="1198" y="0"/>
                    </a:moveTo>
                    <a:cubicBezTo>
                      <a:pt x="964" y="0"/>
                      <a:pt x="702" y="154"/>
                      <a:pt x="545" y="335"/>
                    </a:cubicBezTo>
                    <a:cubicBezTo>
                      <a:pt x="189" y="754"/>
                      <a:pt x="1" y="1402"/>
                      <a:pt x="252" y="1925"/>
                    </a:cubicBezTo>
                    <a:cubicBezTo>
                      <a:pt x="432" y="2286"/>
                      <a:pt x="770" y="2456"/>
                      <a:pt x="1121" y="2456"/>
                    </a:cubicBezTo>
                    <a:cubicBezTo>
                      <a:pt x="1340" y="2456"/>
                      <a:pt x="1565" y="2389"/>
                      <a:pt x="1758" y="2260"/>
                    </a:cubicBezTo>
                    <a:cubicBezTo>
                      <a:pt x="2302" y="1883"/>
                      <a:pt x="2553" y="1067"/>
                      <a:pt x="2281" y="440"/>
                    </a:cubicBezTo>
                    <a:cubicBezTo>
                      <a:pt x="2251" y="380"/>
                      <a:pt x="2193" y="353"/>
                      <a:pt x="2135" y="353"/>
                    </a:cubicBezTo>
                    <a:cubicBezTo>
                      <a:pt x="2072" y="353"/>
                      <a:pt x="2010" y="385"/>
                      <a:pt x="1988" y="440"/>
                    </a:cubicBezTo>
                    <a:cubicBezTo>
                      <a:pt x="1800" y="754"/>
                      <a:pt x="1800" y="1130"/>
                      <a:pt x="1612" y="1444"/>
                    </a:cubicBezTo>
                    <a:cubicBezTo>
                      <a:pt x="1509" y="1621"/>
                      <a:pt x="1291" y="1808"/>
                      <a:pt x="1084" y="1808"/>
                    </a:cubicBezTo>
                    <a:cubicBezTo>
                      <a:pt x="997" y="1808"/>
                      <a:pt x="912" y="1775"/>
                      <a:pt x="838" y="1695"/>
                    </a:cubicBezTo>
                    <a:cubicBezTo>
                      <a:pt x="490" y="1347"/>
                      <a:pt x="975" y="263"/>
                      <a:pt x="1354" y="263"/>
                    </a:cubicBezTo>
                    <a:cubicBezTo>
                      <a:pt x="1408" y="263"/>
                      <a:pt x="1460" y="285"/>
                      <a:pt x="1507" y="335"/>
                    </a:cubicBezTo>
                    <a:cubicBezTo>
                      <a:pt x="1526" y="354"/>
                      <a:pt x="1547" y="362"/>
                      <a:pt x="1566" y="362"/>
                    </a:cubicBezTo>
                    <a:cubicBezTo>
                      <a:pt x="1609" y="362"/>
                      <a:pt x="1641" y="322"/>
                      <a:pt x="1612" y="293"/>
                    </a:cubicBezTo>
                    <a:cubicBezTo>
                      <a:pt x="1524" y="82"/>
                      <a:pt x="1368" y="0"/>
                      <a:pt x="11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83"/>
              <p:cNvSpPr/>
              <p:nvPr/>
            </p:nvSpPr>
            <p:spPr>
              <a:xfrm>
                <a:off x="2560075" y="732000"/>
                <a:ext cx="70625" cy="460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1841" extrusionOk="0">
                    <a:moveTo>
                      <a:pt x="2035" y="1"/>
                    </a:moveTo>
                    <a:cubicBezTo>
                      <a:pt x="1983" y="1"/>
                      <a:pt x="1932" y="12"/>
                      <a:pt x="1883" y="39"/>
                    </a:cubicBezTo>
                    <a:cubicBezTo>
                      <a:pt x="1674" y="185"/>
                      <a:pt x="1779" y="394"/>
                      <a:pt x="1779" y="604"/>
                    </a:cubicBezTo>
                    <a:cubicBezTo>
                      <a:pt x="1779" y="991"/>
                      <a:pt x="1567" y="1124"/>
                      <a:pt x="1294" y="1124"/>
                    </a:cubicBezTo>
                    <a:cubicBezTo>
                      <a:pt x="1065" y="1124"/>
                      <a:pt x="793" y="1032"/>
                      <a:pt x="565" y="918"/>
                    </a:cubicBezTo>
                    <a:cubicBezTo>
                      <a:pt x="628" y="855"/>
                      <a:pt x="649" y="792"/>
                      <a:pt x="670" y="750"/>
                    </a:cubicBezTo>
                    <a:cubicBezTo>
                      <a:pt x="762" y="611"/>
                      <a:pt x="639" y="450"/>
                      <a:pt x="500" y="450"/>
                    </a:cubicBezTo>
                    <a:cubicBezTo>
                      <a:pt x="451" y="450"/>
                      <a:pt x="400" y="470"/>
                      <a:pt x="356" y="520"/>
                    </a:cubicBezTo>
                    <a:cubicBezTo>
                      <a:pt x="251" y="625"/>
                      <a:pt x="167" y="729"/>
                      <a:pt x="63" y="834"/>
                    </a:cubicBezTo>
                    <a:cubicBezTo>
                      <a:pt x="0" y="918"/>
                      <a:pt x="0" y="1064"/>
                      <a:pt x="63" y="1148"/>
                    </a:cubicBezTo>
                    <a:cubicBezTo>
                      <a:pt x="422" y="1507"/>
                      <a:pt x="921" y="1841"/>
                      <a:pt x="1442" y="1841"/>
                    </a:cubicBezTo>
                    <a:cubicBezTo>
                      <a:pt x="1588" y="1841"/>
                      <a:pt x="1736" y="1814"/>
                      <a:pt x="1883" y="1754"/>
                    </a:cubicBezTo>
                    <a:cubicBezTo>
                      <a:pt x="2427" y="1503"/>
                      <a:pt x="2825" y="834"/>
                      <a:pt x="2511" y="311"/>
                    </a:cubicBezTo>
                    <a:cubicBezTo>
                      <a:pt x="2428" y="162"/>
                      <a:pt x="222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83"/>
              <p:cNvSpPr/>
              <p:nvPr/>
            </p:nvSpPr>
            <p:spPr>
              <a:xfrm>
                <a:off x="2427200" y="730375"/>
                <a:ext cx="1077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5190" extrusionOk="0">
                    <a:moveTo>
                      <a:pt x="1074" y="1"/>
                    </a:moveTo>
                    <a:cubicBezTo>
                      <a:pt x="365" y="1"/>
                      <a:pt x="137" y="987"/>
                      <a:pt x="84" y="1652"/>
                    </a:cubicBezTo>
                    <a:cubicBezTo>
                      <a:pt x="0" y="2845"/>
                      <a:pt x="293" y="3661"/>
                      <a:pt x="1360" y="4205"/>
                    </a:cubicBezTo>
                    <a:cubicBezTo>
                      <a:pt x="1591" y="4351"/>
                      <a:pt x="1779" y="4414"/>
                      <a:pt x="1925" y="4686"/>
                    </a:cubicBezTo>
                    <a:cubicBezTo>
                      <a:pt x="1988" y="4770"/>
                      <a:pt x="1988" y="4895"/>
                      <a:pt x="2030" y="4979"/>
                    </a:cubicBezTo>
                    <a:cubicBezTo>
                      <a:pt x="2135" y="5084"/>
                      <a:pt x="2239" y="5188"/>
                      <a:pt x="2407" y="5188"/>
                    </a:cubicBezTo>
                    <a:cubicBezTo>
                      <a:pt x="2420" y="5189"/>
                      <a:pt x="2433" y="5190"/>
                      <a:pt x="2446" y="5190"/>
                    </a:cubicBezTo>
                    <a:cubicBezTo>
                      <a:pt x="2711" y="5190"/>
                      <a:pt x="2826" y="4989"/>
                      <a:pt x="2846" y="4770"/>
                    </a:cubicBezTo>
                    <a:cubicBezTo>
                      <a:pt x="2846" y="4638"/>
                      <a:pt x="2734" y="4548"/>
                      <a:pt x="2623" y="4548"/>
                    </a:cubicBezTo>
                    <a:cubicBezTo>
                      <a:pt x="2576" y="4548"/>
                      <a:pt x="2528" y="4564"/>
                      <a:pt x="2490" y="4602"/>
                    </a:cubicBezTo>
                    <a:cubicBezTo>
                      <a:pt x="2700" y="4393"/>
                      <a:pt x="2281" y="3996"/>
                      <a:pt x="2114" y="3891"/>
                    </a:cubicBezTo>
                    <a:cubicBezTo>
                      <a:pt x="1486" y="3472"/>
                      <a:pt x="858" y="3724"/>
                      <a:pt x="586" y="2740"/>
                    </a:cubicBezTo>
                    <a:cubicBezTo>
                      <a:pt x="524" y="2405"/>
                      <a:pt x="524" y="2008"/>
                      <a:pt x="544" y="1673"/>
                    </a:cubicBezTo>
                    <a:cubicBezTo>
                      <a:pt x="544" y="1527"/>
                      <a:pt x="565" y="1338"/>
                      <a:pt x="586" y="1171"/>
                    </a:cubicBezTo>
                    <a:cubicBezTo>
                      <a:pt x="605" y="932"/>
                      <a:pt x="683" y="811"/>
                      <a:pt x="828" y="811"/>
                    </a:cubicBezTo>
                    <a:cubicBezTo>
                      <a:pt x="1012" y="811"/>
                      <a:pt x="1305" y="1011"/>
                      <a:pt x="1716" y="1422"/>
                    </a:cubicBezTo>
                    <a:cubicBezTo>
                      <a:pt x="1884" y="1840"/>
                      <a:pt x="1632" y="2468"/>
                      <a:pt x="1758" y="2908"/>
                    </a:cubicBezTo>
                    <a:cubicBezTo>
                      <a:pt x="1928" y="3654"/>
                      <a:pt x="2504" y="3999"/>
                      <a:pt x="3045" y="3999"/>
                    </a:cubicBezTo>
                    <a:cubicBezTo>
                      <a:pt x="3703" y="3999"/>
                      <a:pt x="4310" y="3491"/>
                      <a:pt x="4081" y="2573"/>
                    </a:cubicBezTo>
                    <a:cubicBezTo>
                      <a:pt x="4054" y="2493"/>
                      <a:pt x="4002" y="2462"/>
                      <a:pt x="3948" y="2462"/>
                    </a:cubicBezTo>
                    <a:cubicBezTo>
                      <a:pt x="3875" y="2462"/>
                      <a:pt x="3800" y="2521"/>
                      <a:pt x="3788" y="2594"/>
                    </a:cubicBezTo>
                    <a:lnTo>
                      <a:pt x="3076" y="3305"/>
                    </a:lnTo>
                    <a:cubicBezTo>
                      <a:pt x="2867" y="3138"/>
                      <a:pt x="2637" y="2970"/>
                      <a:pt x="2428" y="2803"/>
                    </a:cubicBezTo>
                    <a:cubicBezTo>
                      <a:pt x="2323" y="2656"/>
                      <a:pt x="2344" y="2363"/>
                      <a:pt x="2323" y="2196"/>
                    </a:cubicBezTo>
                    <a:cubicBezTo>
                      <a:pt x="2323" y="1987"/>
                      <a:pt x="2323" y="1778"/>
                      <a:pt x="2302" y="1568"/>
                    </a:cubicBezTo>
                    <a:lnTo>
                      <a:pt x="2302" y="1568"/>
                    </a:lnTo>
                    <a:cubicBezTo>
                      <a:pt x="2466" y="1751"/>
                      <a:pt x="2693" y="1869"/>
                      <a:pt x="2957" y="1869"/>
                    </a:cubicBezTo>
                    <a:cubicBezTo>
                      <a:pt x="2996" y="1869"/>
                      <a:pt x="3036" y="1867"/>
                      <a:pt x="3076" y="1861"/>
                    </a:cubicBezTo>
                    <a:cubicBezTo>
                      <a:pt x="3557" y="1778"/>
                      <a:pt x="3976" y="1234"/>
                      <a:pt x="3599" y="815"/>
                    </a:cubicBezTo>
                    <a:cubicBezTo>
                      <a:pt x="3568" y="773"/>
                      <a:pt x="3516" y="752"/>
                      <a:pt x="3466" y="752"/>
                    </a:cubicBezTo>
                    <a:cubicBezTo>
                      <a:pt x="3416" y="752"/>
                      <a:pt x="3369" y="773"/>
                      <a:pt x="3348" y="815"/>
                    </a:cubicBezTo>
                    <a:lnTo>
                      <a:pt x="3244" y="920"/>
                    </a:lnTo>
                    <a:lnTo>
                      <a:pt x="3223" y="920"/>
                    </a:lnTo>
                    <a:cubicBezTo>
                      <a:pt x="3118" y="1003"/>
                      <a:pt x="3055" y="1108"/>
                      <a:pt x="2951" y="1171"/>
                    </a:cubicBezTo>
                    <a:cubicBezTo>
                      <a:pt x="2903" y="1205"/>
                      <a:pt x="2844" y="1221"/>
                      <a:pt x="2784" y="1221"/>
                    </a:cubicBezTo>
                    <a:cubicBezTo>
                      <a:pt x="2661" y="1221"/>
                      <a:pt x="2533" y="1151"/>
                      <a:pt x="2490" y="1024"/>
                    </a:cubicBezTo>
                    <a:cubicBezTo>
                      <a:pt x="2448" y="913"/>
                      <a:pt x="2369" y="866"/>
                      <a:pt x="2290" y="866"/>
                    </a:cubicBezTo>
                    <a:cubicBezTo>
                      <a:pt x="2251" y="866"/>
                      <a:pt x="2211" y="878"/>
                      <a:pt x="2176" y="899"/>
                    </a:cubicBezTo>
                    <a:cubicBezTo>
                      <a:pt x="2072" y="585"/>
                      <a:pt x="1863" y="292"/>
                      <a:pt x="1549" y="125"/>
                    </a:cubicBezTo>
                    <a:cubicBezTo>
                      <a:pt x="1370" y="39"/>
                      <a:pt x="1213" y="1"/>
                      <a:pt x="10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83"/>
              <p:cNvSpPr/>
              <p:nvPr/>
            </p:nvSpPr>
            <p:spPr>
              <a:xfrm>
                <a:off x="2495725" y="698400"/>
                <a:ext cx="240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745" extrusionOk="0">
                    <a:moveTo>
                      <a:pt x="649" y="1"/>
                    </a:moveTo>
                    <a:cubicBezTo>
                      <a:pt x="642" y="1"/>
                      <a:pt x="635" y="1"/>
                      <a:pt x="628" y="2"/>
                    </a:cubicBezTo>
                    <a:cubicBezTo>
                      <a:pt x="544" y="2"/>
                      <a:pt x="482" y="2"/>
                      <a:pt x="419" y="23"/>
                    </a:cubicBezTo>
                    <a:cubicBezTo>
                      <a:pt x="335" y="44"/>
                      <a:pt x="293" y="85"/>
                      <a:pt x="210" y="127"/>
                    </a:cubicBezTo>
                    <a:cubicBezTo>
                      <a:pt x="63" y="211"/>
                      <a:pt x="0" y="441"/>
                      <a:pt x="105" y="588"/>
                    </a:cubicBezTo>
                    <a:cubicBezTo>
                      <a:pt x="174" y="684"/>
                      <a:pt x="279" y="744"/>
                      <a:pt x="385" y="744"/>
                    </a:cubicBezTo>
                    <a:cubicBezTo>
                      <a:pt x="439" y="744"/>
                      <a:pt x="494" y="728"/>
                      <a:pt x="544" y="692"/>
                    </a:cubicBezTo>
                    <a:cubicBezTo>
                      <a:pt x="649" y="629"/>
                      <a:pt x="754" y="546"/>
                      <a:pt x="837" y="483"/>
                    </a:cubicBezTo>
                    <a:cubicBezTo>
                      <a:pt x="959" y="321"/>
                      <a:pt x="864" y="1"/>
                      <a:pt x="6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83"/>
              <p:cNvSpPr/>
              <p:nvPr/>
            </p:nvSpPr>
            <p:spPr>
              <a:xfrm>
                <a:off x="3385500" y="1293125"/>
                <a:ext cx="1071825" cy="1727800"/>
              </a:xfrm>
              <a:custGeom>
                <a:avLst/>
                <a:gdLst/>
                <a:ahLst/>
                <a:cxnLst/>
                <a:rect l="l" t="t" r="r" b="b"/>
                <a:pathLst>
                  <a:path w="42873" h="69112" extrusionOk="0">
                    <a:moveTo>
                      <a:pt x="21435" y="0"/>
                    </a:moveTo>
                    <a:cubicBezTo>
                      <a:pt x="21396" y="0"/>
                      <a:pt x="21355" y="20"/>
                      <a:pt x="21322" y="66"/>
                    </a:cubicBezTo>
                    <a:cubicBezTo>
                      <a:pt x="20673" y="1112"/>
                      <a:pt x="19627" y="2430"/>
                      <a:pt x="19292" y="3602"/>
                    </a:cubicBezTo>
                    <a:cubicBezTo>
                      <a:pt x="19041" y="4460"/>
                      <a:pt x="19836" y="5276"/>
                      <a:pt x="20192" y="5987"/>
                    </a:cubicBezTo>
                    <a:cubicBezTo>
                      <a:pt x="20485" y="6531"/>
                      <a:pt x="20861" y="6991"/>
                      <a:pt x="20045" y="7494"/>
                    </a:cubicBezTo>
                    <a:cubicBezTo>
                      <a:pt x="19878" y="7598"/>
                      <a:pt x="19627" y="7577"/>
                      <a:pt x="19459" y="7619"/>
                    </a:cubicBezTo>
                    <a:cubicBezTo>
                      <a:pt x="19187" y="7766"/>
                      <a:pt x="18999" y="7870"/>
                      <a:pt x="18790" y="8121"/>
                    </a:cubicBezTo>
                    <a:cubicBezTo>
                      <a:pt x="18623" y="8331"/>
                      <a:pt x="18518" y="8561"/>
                      <a:pt x="18476" y="8812"/>
                    </a:cubicBezTo>
                    <a:cubicBezTo>
                      <a:pt x="17995" y="8644"/>
                      <a:pt x="17555" y="8498"/>
                      <a:pt x="17137" y="8247"/>
                    </a:cubicBezTo>
                    <a:cubicBezTo>
                      <a:pt x="16990" y="8184"/>
                      <a:pt x="16739" y="7996"/>
                      <a:pt x="16530" y="7996"/>
                    </a:cubicBezTo>
                    <a:cubicBezTo>
                      <a:pt x="16154" y="7996"/>
                      <a:pt x="15840" y="8331"/>
                      <a:pt x="15672" y="8665"/>
                    </a:cubicBezTo>
                    <a:cubicBezTo>
                      <a:pt x="15484" y="9063"/>
                      <a:pt x="15484" y="9565"/>
                      <a:pt x="15756" y="9921"/>
                    </a:cubicBezTo>
                    <a:cubicBezTo>
                      <a:pt x="15902" y="10172"/>
                      <a:pt x="16300" y="10276"/>
                      <a:pt x="16635" y="10402"/>
                    </a:cubicBezTo>
                    <a:cubicBezTo>
                      <a:pt x="15714" y="10423"/>
                      <a:pt x="14835" y="10632"/>
                      <a:pt x="14061" y="11051"/>
                    </a:cubicBezTo>
                    <a:cubicBezTo>
                      <a:pt x="13998" y="11051"/>
                      <a:pt x="13977" y="11072"/>
                      <a:pt x="13915" y="11113"/>
                    </a:cubicBezTo>
                    <a:lnTo>
                      <a:pt x="13894" y="11134"/>
                    </a:lnTo>
                    <a:cubicBezTo>
                      <a:pt x="13580" y="11323"/>
                      <a:pt x="13287" y="11532"/>
                      <a:pt x="13036" y="11783"/>
                    </a:cubicBezTo>
                    <a:cubicBezTo>
                      <a:pt x="12973" y="11846"/>
                      <a:pt x="12973" y="11888"/>
                      <a:pt x="12973" y="11950"/>
                    </a:cubicBezTo>
                    <a:cubicBezTo>
                      <a:pt x="12952" y="11971"/>
                      <a:pt x="12931" y="11971"/>
                      <a:pt x="12931" y="11992"/>
                    </a:cubicBezTo>
                    <a:cubicBezTo>
                      <a:pt x="12827" y="11908"/>
                      <a:pt x="12743" y="11846"/>
                      <a:pt x="12638" y="11762"/>
                    </a:cubicBezTo>
                    <a:cubicBezTo>
                      <a:pt x="12543" y="11687"/>
                      <a:pt x="12441" y="11652"/>
                      <a:pt x="12345" y="11652"/>
                    </a:cubicBezTo>
                    <a:cubicBezTo>
                      <a:pt x="12147" y="11652"/>
                      <a:pt x="11976" y="11801"/>
                      <a:pt x="11948" y="12055"/>
                    </a:cubicBezTo>
                    <a:cubicBezTo>
                      <a:pt x="11906" y="12641"/>
                      <a:pt x="11488" y="13101"/>
                      <a:pt x="11069" y="13520"/>
                    </a:cubicBezTo>
                    <a:cubicBezTo>
                      <a:pt x="11048" y="13520"/>
                      <a:pt x="10985" y="13541"/>
                      <a:pt x="10964" y="13561"/>
                    </a:cubicBezTo>
                    <a:cubicBezTo>
                      <a:pt x="10755" y="13687"/>
                      <a:pt x="10441" y="13875"/>
                      <a:pt x="10190" y="13875"/>
                    </a:cubicBezTo>
                    <a:cubicBezTo>
                      <a:pt x="8956" y="13833"/>
                      <a:pt x="9207" y="12620"/>
                      <a:pt x="9395" y="11992"/>
                    </a:cubicBezTo>
                    <a:cubicBezTo>
                      <a:pt x="9521" y="11574"/>
                      <a:pt x="9751" y="11239"/>
                      <a:pt x="9793" y="10800"/>
                    </a:cubicBezTo>
                    <a:cubicBezTo>
                      <a:pt x="9876" y="9879"/>
                      <a:pt x="8558" y="7975"/>
                      <a:pt x="8956" y="7054"/>
                    </a:cubicBezTo>
                    <a:lnTo>
                      <a:pt x="8956" y="7054"/>
                    </a:lnTo>
                    <a:cubicBezTo>
                      <a:pt x="9437" y="7661"/>
                      <a:pt x="9960" y="8247"/>
                      <a:pt x="10337" y="8937"/>
                    </a:cubicBezTo>
                    <a:cubicBezTo>
                      <a:pt x="10755" y="9670"/>
                      <a:pt x="10839" y="10423"/>
                      <a:pt x="10985" y="11218"/>
                    </a:cubicBezTo>
                    <a:cubicBezTo>
                      <a:pt x="11021" y="11312"/>
                      <a:pt x="11115" y="11366"/>
                      <a:pt x="11210" y="11366"/>
                    </a:cubicBezTo>
                    <a:cubicBezTo>
                      <a:pt x="11284" y="11366"/>
                      <a:pt x="11358" y="11333"/>
                      <a:pt x="11404" y="11260"/>
                    </a:cubicBezTo>
                    <a:cubicBezTo>
                      <a:pt x="12304" y="9502"/>
                      <a:pt x="10441" y="7766"/>
                      <a:pt x="9207" y="6740"/>
                    </a:cubicBezTo>
                    <a:cubicBezTo>
                      <a:pt x="9312" y="6657"/>
                      <a:pt x="9458" y="6615"/>
                      <a:pt x="9604" y="6573"/>
                    </a:cubicBezTo>
                    <a:cubicBezTo>
                      <a:pt x="9828" y="6532"/>
                      <a:pt x="9736" y="6216"/>
                      <a:pt x="9520" y="6216"/>
                    </a:cubicBezTo>
                    <a:cubicBezTo>
                      <a:pt x="9514" y="6216"/>
                      <a:pt x="9507" y="6217"/>
                      <a:pt x="9500" y="6217"/>
                    </a:cubicBezTo>
                    <a:cubicBezTo>
                      <a:pt x="8621" y="6343"/>
                      <a:pt x="8223" y="7138"/>
                      <a:pt x="8307" y="7996"/>
                    </a:cubicBezTo>
                    <a:cubicBezTo>
                      <a:pt x="8370" y="8728"/>
                      <a:pt x="8872" y="9335"/>
                      <a:pt x="8998" y="10025"/>
                    </a:cubicBezTo>
                    <a:cubicBezTo>
                      <a:pt x="9165" y="11051"/>
                      <a:pt x="8537" y="11595"/>
                      <a:pt x="8433" y="12515"/>
                    </a:cubicBezTo>
                    <a:cubicBezTo>
                      <a:pt x="8328" y="13373"/>
                      <a:pt x="8642" y="14315"/>
                      <a:pt x="9458" y="14691"/>
                    </a:cubicBezTo>
                    <a:cubicBezTo>
                      <a:pt x="9604" y="14775"/>
                      <a:pt x="9772" y="14817"/>
                      <a:pt x="9918" y="14838"/>
                    </a:cubicBezTo>
                    <a:cubicBezTo>
                      <a:pt x="9835" y="15047"/>
                      <a:pt x="9793" y="15298"/>
                      <a:pt x="9814" y="15570"/>
                    </a:cubicBezTo>
                    <a:cubicBezTo>
                      <a:pt x="9897" y="16470"/>
                      <a:pt x="10985" y="16805"/>
                      <a:pt x="11362" y="17390"/>
                    </a:cubicBezTo>
                    <a:cubicBezTo>
                      <a:pt x="8935" y="17725"/>
                      <a:pt x="6236" y="18458"/>
                      <a:pt x="5817" y="21261"/>
                    </a:cubicBezTo>
                    <a:cubicBezTo>
                      <a:pt x="5796" y="21471"/>
                      <a:pt x="5838" y="21617"/>
                      <a:pt x="6026" y="21743"/>
                    </a:cubicBezTo>
                    <a:cubicBezTo>
                      <a:pt x="6529" y="22098"/>
                      <a:pt x="7784" y="22726"/>
                      <a:pt x="7617" y="23270"/>
                    </a:cubicBezTo>
                    <a:cubicBezTo>
                      <a:pt x="7533" y="23521"/>
                      <a:pt x="7219" y="23730"/>
                      <a:pt x="7156" y="24044"/>
                    </a:cubicBezTo>
                    <a:cubicBezTo>
                      <a:pt x="7052" y="24463"/>
                      <a:pt x="7177" y="24923"/>
                      <a:pt x="7387" y="25258"/>
                    </a:cubicBezTo>
                    <a:cubicBezTo>
                      <a:pt x="4666" y="26764"/>
                      <a:pt x="2595" y="29673"/>
                      <a:pt x="1570" y="32560"/>
                    </a:cubicBezTo>
                    <a:cubicBezTo>
                      <a:pt x="712" y="34966"/>
                      <a:pt x="0" y="38649"/>
                      <a:pt x="2281" y="40448"/>
                    </a:cubicBezTo>
                    <a:cubicBezTo>
                      <a:pt x="2930" y="41494"/>
                      <a:pt x="3599" y="42624"/>
                      <a:pt x="4436" y="43461"/>
                    </a:cubicBezTo>
                    <a:cubicBezTo>
                      <a:pt x="5052" y="44062"/>
                      <a:pt x="5667" y="44242"/>
                      <a:pt x="6383" y="44242"/>
                    </a:cubicBezTo>
                    <a:cubicBezTo>
                      <a:pt x="6665" y="44242"/>
                      <a:pt x="6963" y="44214"/>
                      <a:pt x="7282" y="44173"/>
                    </a:cubicBezTo>
                    <a:cubicBezTo>
                      <a:pt x="7626" y="44135"/>
                      <a:pt x="7940" y="44117"/>
                      <a:pt x="8244" y="44117"/>
                    </a:cubicBezTo>
                    <a:cubicBezTo>
                      <a:pt x="8792" y="44117"/>
                      <a:pt x="9306" y="44177"/>
                      <a:pt x="9897" y="44298"/>
                    </a:cubicBezTo>
                    <a:cubicBezTo>
                      <a:pt x="10311" y="44384"/>
                      <a:pt x="10734" y="44460"/>
                      <a:pt x="11160" y="44460"/>
                    </a:cubicBezTo>
                    <a:cubicBezTo>
                      <a:pt x="11359" y="44460"/>
                      <a:pt x="11559" y="44443"/>
                      <a:pt x="11760" y="44403"/>
                    </a:cubicBezTo>
                    <a:cubicBezTo>
                      <a:pt x="12388" y="44231"/>
                      <a:pt x="12826" y="43782"/>
                      <a:pt x="13484" y="43782"/>
                    </a:cubicBezTo>
                    <a:cubicBezTo>
                      <a:pt x="13549" y="43782"/>
                      <a:pt x="13615" y="43787"/>
                      <a:pt x="13685" y="43796"/>
                    </a:cubicBezTo>
                    <a:cubicBezTo>
                      <a:pt x="14752" y="43963"/>
                      <a:pt x="15693" y="44696"/>
                      <a:pt x="16091" y="45679"/>
                    </a:cubicBezTo>
                    <a:cubicBezTo>
                      <a:pt x="16143" y="45811"/>
                      <a:pt x="16262" y="45885"/>
                      <a:pt x="16385" y="45885"/>
                    </a:cubicBezTo>
                    <a:cubicBezTo>
                      <a:pt x="16457" y="45885"/>
                      <a:pt x="16531" y="45859"/>
                      <a:pt x="16593" y="45805"/>
                    </a:cubicBezTo>
                    <a:lnTo>
                      <a:pt x="16593" y="45805"/>
                    </a:lnTo>
                    <a:cubicBezTo>
                      <a:pt x="16007" y="47730"/>
                      <a:pt x="16928" y="49299"/>
                      <a:pt x="17995" y="50889"/>
                    </a:cubicBezTo>
                    <a:cubicBezTo>
                      <a:pt x="18309" y="51349"/>
                      <a:pt x="18706" y="51852"/>
                      <a:pt x="18853" y="52375"/>
                    </a:cubicBezTo>
                    <a:cubicBezTo>
                      <a:pt x="19167" y="53337"/>
                      <a:pt x="18895" y="53923"/>
                      <a:pt x="18309" y="54676"/>
                    </a:cubicBezTo>
                    <a:cubicBezTo>
                      <a:pt x="17806" y="55367"/>
                      <a:pt x="17430" y="55953"/>
                      <a:pt x="17451" y="56852"/>
                    </a:cubicBezTo>
                    <a:cubicBezTo>
                      <a:pt x="17493" y="58777"/>
                      <a:pt x="19062" y="60598"/>
                      <a:pt x="20045" y="62125"/>
                    </a:cubicBezTo>
                    <a:cubicBezTo>
                      <a:pt x="20715" y="63213"/>
                      <a:pt x="21301" y="64280"/>
                      <a:pt x="21740" y="65452"/>
                    </a:cubicBezTo>
                    <a:cubicBezTo>
                      <a:pt x="22075" y="66394"/>
                      <a:pt x="22242" y="67544"/>
                      <a:pt x="22724" y="68402"/>
                    </a:cubicBezTo>
                    <a:cubicBezTo>
                      <a:pt x="23019" y="68920"/>
                      <a:pt x="23425" y="69111"/>
                      <a:pt x="23874" y="69111"/>
                    </a:cubicBezTo>
                    <a:cubicBezTo>
                      <a:pt x="24822" y="69111"/>
                      <a:pt x="25961" y="68257"/>
                      <a:pt x="26657" y="67816"/>
                    </a:cubicBezTo>
                    <a:cubicBezTo>
                      <a:pt x="27578" y="67210"/>
                      <a:pt x="28436" y="66582"/>
                      <a:pt x="29294" y="65870"/>
                    </a:cubicBezTo>
                    <a:cubicBezTo>
                      <a:pt x="30026" y="65264"/>
                      <a:pt x="30926" y="64636"/>
                      <a:pt x="31281" y="63736"/>
                    </a:cubicBezTo>
                    <a:cubicBezTo>
                      <a:pt x="31574" y="63004"/>
                      <a:pt x="31281" y="62585"/>
                      <a:pt x="31177" y="61874"/>
                    </a:cubicBezTo>
                    <a:cubicBezTo>
                      <a:pt x="31114" y="61435"/>
                      <a:pt x="30884" y="61581"/>
                      <a:pt x="31177" y="61163"/>
                    </a:cubicBezTo>
                    <a:cubicBezTo>
                      <a:pt x="31386" y="60828"/>
                      <a:pt x="31553" y="60933"/>
                      <a:pt x="31846" y="60765"/>
                    </a:cubicBezTo>
                    <a:cubicBezTo>
                      <a:pt x="32181" y="60598"/>
                      <a:pt x="32516" y="60451"/>
                      <a:pt x="32809" y="60221"/>
                    </a:cubicBezTo>
                    <a:cubicBezTo>
                      <a:pt x="33939" y="59363"/>
                      <a:pt x="34545" y="57878"/>
                      <a:pt x="34294" y="56476"/>
                    </a:cubicBezTo>
                    <a:cubicBezTo>
                      <a:pt x="34127" y="55702"/>
                      <a:pt x="34022" y="55283"/>
                      <a:pt x="34713" y="54739"/>
                    </a:cubicBezTo>
                    <a:cubicBezTo>
                      <a:pt x="35027" y="54488"/>
                      <a:pt x="35445" y="54383"/>
                      <a:pt x="35759" y="54174"/>
                    </a:cubicBezTo>
                    <a:cubicBezTo>
                      <a:pt x="36387" y="53777"/>
                      <a:pt x="36889" y="53295"/>
                      <a:pt x="37077" y="52563"/>
                    </a:cubicBezTo>
                    <a:cubicBezTo>
                      <a:pt x="37286" y="51642"/>
                      <a:pt x="36889" y="50722"/>
                      <a:pt x="36512" y="49906"/>
                    </a:cubicBezTo>
                    <a:cubicBezTo>
                      <a:pt x="36198" y="49173"/>
                      <a:pt x="35884" y="48420"/>
                      <a:pt x="35508" y="47688"/>
                    </a:cubicBezTo>
                    <a:cubicBezTo>
                      <a:pt x="36910" y="44821"/>
                      <a:pt x="41074" y="44570"/>
                      <a:pt x="42371" y="41641"/>
                    </a:cubicBezTo>
                    <a:cubicBezTo>
                      <a:pt x="42873" y="40741"/>
                      <a:pt x="42413" y="39988"/>
                      <a:pt x="41576" y="39318"/>
                    </a:cubicBezTo>
                    <a:cubicBezTo>
                      <a:pt x="41216" y="39031"/>
                      <a:pt x="40810" y="38774"/>
                      <a:pt x="40344" y="38774"/>
                    </a:cubicBezTo>
                    <a:cubicBezTo>
                      <a:pt x="40268" y="38774"/>
                      <a:pt x="40190" y="38781"/>
                      <a:pt x="40111" y="38795"/>
                    </a:cubicBezTo>
                    <a:cubicBezTo>
                      <a:pt x="39371" y="38935"/>
                      <a:pt x="39033" y="39553"/>
                      <a:pt x="38256" y="39553"/>
                    </a:cubicBezTo>
                    <a:cubicBezTo>
                      <a:pt x="38220" y="39553"/>
                      <a:pt x="38182" y="39551"/>
                      <a:pt x="38144" y="39549"/>
                    </a:cubicBezTo>
                    <a:cubicBezTo>
                      <a:pt x="38137" y="39548"/>
                      <a:pt x="38130" y="39548"/>
                      <a:pt x="38123" y="39548"/>
                    </a:cubicBezTo>
                    <a:cubicBezTo>
                      <a:pt x="37802" y="39548"/>
                      <a:pt x="37626" y="40013"/>
                      <a:pt x="37851" y="40218"/>
                    </a:cubicBezTo>
                    <a:cubicBezTo>
                      <a:pt x="38214" y="40549"/>
                      <a:pt x="38496" y="40679"/>
                      <a:pt x="38790" y="40679"/>
                    </a:cubicBezTo>
                    <a:cubicBezTo>
                      <a:pt x="39072" y="40679"/>
                      <a:pt x="39366" y="40560"/>
                      <a:pt x="39755" y="40386"/>
                    </a:cubicBezTo>
                    <a:cubicBezTo>
                      <a:pt x="39902" y="40344"/>
                      <a:pt x="39965" y="40114"/>
                      <a:pt x="40111" y="40051"/>
                    </a:cubicBezTo>
                    <a:cubicBezTo>
                      <a:pt x="40488" y="40155"/>
                      <a:pt x="40885" y="40260"/>
                      <a:pt x="41283" y="40344"/>
                    </a:cubicBezTo>
                    <a:cubicBezTo>
                      <a:pt x="41701" y="40867"/>
                      <a:pt x="41722" y="41285"/>
                      <a:pt x="41366" y="41683"/>
                    </a:cubicBezTo>
                    <a:cubicBezTo>
                      <a:pt x="41011" y="42290"/>
                      <a:pt x="40341" y="42771"/>
                      <a:pt x="39755" y="43168"/>
                    </a:cubicBezTo>
                    <a:cubicBezTo>
                      <a:pt x="38019" y="44403"/>
                      <a:pt x="36198" y="45323"/>
                      <a:pt x="35236" y="47248"/>
                    </a:cubicBezTo>
                    <a:cubicBezTo>
                      <a:pt x="35110" y="47060"/>
                      <a:pt x="34985" y="46851"/>
                      <a:pt x="34817" y="46704"/>
                    </a:cubicBezTo>
                    <a:cubicBezTo>
                      <a:pt x="34777" y="46651"/>
                      <a:pt x="34718" y="46628"/>
                      <a:pt x="34657" y="46628"/>
                    </a:cubicBezTo>
                    <a:cubicBezTo>
                      <a:pt x="34526" y="46628"/>
                      <a:pt x="34385" y="46736"/>
                      <a:pt x="34399" y="46893"/>
                    </a:cubicBezTo>
                    <a:cubicBezTo>
                      <a:pt x="34483" y="47667"/>
                      <a:pt x="34755" y="48378"/>
                      <a:pt x="35068" y="49132"/>
                    </a:cubicBezTo>
                    <a:cubicBezTo>
                      <a:pt x="35424" y="49989"/>
                      <a:pt x="36115" y="51182"/>
                      <a:pt x="36052" y="52145"/>
                    </a:cubicBezTo>
                    <a:cubicBezTo>
                      <a:pt x="35905" y="53651"/>
                      <a:pt x="33876" y="53588"/>
                      <a:pt x="33164" y="54676"/>
                    </a:cubicBezTo>
                    <a:cubicBezTo>
                      <a:pt x="32913" y="55074"/>
                      <a:pt x="32871" y="55471"/>
                      <a:pt x="32955" y="55911"/>
                    </a:cubicBezTo>
                    <a:cubicBezTo>
                      <a:pt x="33123" y="56915"/>
                      <a:pt x="33374" y="57627"/>
                      <a:pt x="32809" y="58610"/>
                    </a:cubicBezTo>
                    <a:cubicBezTo>
                      <a:pt x="32244" y="59489"/>
                      <a:pt x="31511" y="59593"/>
                      <a:pt x="30654" y="59928"/>
                    </a:cubicBezTo>
                    <a:cubicBezTo>
                      <a:pt x="30193" y="60116"/>
                      <a:pt x="29838" y="60430"/>
                      <a:pt x="29733" y="60933"/>
                    </a:cubicBezTo>
                    <a:cubicBezTo>
                      <a:pt x="29670" y="61393"/>
                      <a:pt x="29921" y="61790"/>
                      <a:pt x="30026" y="62230"/>
                    </a:cubicBezTo>
                    <a:cubicBezTo>
                      <a:pt x="30423" y="63632"/>
                      <a:pt x="29461" y="64280"/>
                      <a:pt x="28498" y="65096"/>
                    </a:cubicBezTo>
                    <a:cubicBezTo>
                      <a:pt x="27599" y="65829"/>
                      <a:pt x="26678" y="66498"/>
                      <a:pt x="25716" y="67126"/>
                    </a:cubicBezTo>
                    <a:cubicBezTo>
                      <a:pt x="25318" y="67398"/>
                      <a:pt x="24921" y="67670"/>
                      <a:pt x="24502" y="67921"/>
                    </a:cubicBezTo>
                    <a:cubicBezTo>
                      <a:pt x="24340" y="68011"/>
                      <a:pt x="24201" y="68051"/>
                      <a:pt x="24080" y="68051"/>
                    </a:cubicBezTo>
                    <a:cubicBezTo>
                      <a:pt x="23640" y="68051"/>
                      <a:pt x="23439" y="67526"/>
                      <a:pt x="23226" y="67000"/>
                    </a:cubicBezTo>
                    <a:cubicBezTo>
                      <a:pt x="22619" y="65326"/>
                      <a:pt x="21887" y="63694"/>
                      <a:pt x="21196" y="62083"/>
                    </a:cubicBezTo>
                    <a:cubicBezTo>
                      <a:pt x="20506" y="60514"/>
                      <a:pt x="18078" y="57878"/>
                      <a:pt x="18915" y="56099"/>
                    </a:cubicBezTo>
                    <a:cubicBezTo>
                      <a:pt x="19250" y="55367"/>
                      <a:pt x="19983" y="54906"/>
                      <a:pt x="20171" y="54070"/>
                    </a:cubicBezTo>
                    <a:cubicBezTo>
                      <a:pt x="20338" y="53400"/>
                      <a:pt x="20192" y="52668"/>
                      <a:pt x="19941" y="52019"/>
                    </a:cubicBezTo>
                    <a:cubicBezTo>
                      <a:pt x="19543" y="51077"/>
                      <a:pt x="18832" y="50366"/>
                      <a:pt x="18204" y="49550"/>
                    </a:cubicBezTo>
                    <a:cubicBezTo>
                      <a:pt x="17367" y="48420"/>
                      <a:pt x="17116" y="47102"/>
                      <a:pt x="17053" y="45700"/>
                    </a:cubicBezTo>
                    <a:cubicBezTo>
                      <a:pt x="17053" y="45583"/>
                      <a:pt x="16971" y="45517"/>
                      <a:pt x="16871" y="45517"/>
                    </a:cubicBezTo>
                    <a:cubicBezTo>
                      <a:pt x="16829" y="45517"/>
                      <a:pt x="16783" y="45529"/>
                      <a:pt x="16739" y="45554"/>
                    </a:cubicBezTo>
                    <a:cubicBezTo>
                      <a:pt x="17011" y="44487"/>
                      <a:pt x="16195" y="43587"/>
                      <a:pt x="15254" y="43127"/>
                    </a:cubicBezTo>
                    <a:cubicBezTo>
                      <a:pt x="14591" y="42801"/>
                      <a:pt x="14037" y="42614"/>
                      <a:pt x="13485" y="42614"/>
                    </a:cubicBezTo>
                    <a:cubicBezTo>
                      <a:pt x="13008" y="42614"/>
                      <a:pt x="12533" y="42753"/>
                      <a:pt x="11990" y="43064"/>
                    </a:cubicBezTo>
                    <a:cubicBezTo>
                      <a:pt x="11529" y="43325"/>
                      <a:pt x="11090" y="43399"/>
                      <a:pt x="10643" y="43399"/>
                    </a:cubicBezTo>
                    <a:cubicBezTo>
                      <a:pt x="10196" y="43399"/>
                      <a:pt x="9740" y="43325"/>
                      <a:pt x="9249" y="43294"/>
                    </a:cubicBezTo>
                    <a:cubicBezTo>
                      <a:pt x="9145" y="43288"/>
                      <a:pt x="9044" y="43286"/>
                      <a:pt x="8944" y="43286"/>
                    </a:cubicBezTo>
                    <a:cubicBezTo>
                      <a:pt x="8299" y="43286"/>
                      <a:pt x="7728" y="43394"/>
                      <a:pt x="7094" y="43503"/>
                    </a:cubicBezTo>
                    <a:cubicBezTo>
                      <a:pt x="6856" y="43550"/>
                      <a:pt x="6635" y="43573"/>
                      <a:pt x="6429" y="43573"/>
                    </a:cubicBezTo>
                    <a:cubicBezTo>
                      <a:pt x="5439" y="43573"/>
                      <a:pt x="4780" y="43051"/>
                      <a:pt x="4122" y="42185"/>
                    </a:cubicBezTo>
                    <a:cubicBezTo>
                      <a:pt x="3746" y="41704"/>
                      <a:pt x="3390" y="41243"/>
                      <a:pt x="2993" y="40762"/>
                    </a:cubicBezTo>
                    <a:cubicBezTo>
                      <a:pt x="3181" y="40658"/>
                      <a:pt x="3244" y="40406"/>
                      <a:pt x="3076" y="40239"/>
                    </a:cubicBezTo>
                    <a:cubicBezTo>
                      <a:pt x="879" y="38335"/>
                      <a:pt x="1988" y="34380"/>
                      <a:pt x="3013" y="32142"/>
                    </a:cubicBezTo>
                    <a:cubicBezTo>
                      <a:pt x="4227" y="29484"/>
                      <a:pt x="6110" y="27601"/>
                      <a:pt x="8412" y="25865"/>
                    </a:cubicBezTo>
                    <a:cubicBezTo>
                      <a:pt x="8663" y="25676"/>
                      <a:pt x="8767" y="25195"/>
                      <a:pt x="8412" y="25028"/>
                    </a:cubicBezTo>
                    <a:cubicBezTo>
                      <a:pt x="7784" y="24735"/>
                      <a:pt x="8851" y="23249"/>
                      <a:pt x="8537" y="22663"/>
                    </a:cubicBezTo>
                    <a:cubicBezTo>
                      <a:pt x="8223" y="22056"/>
                      <a:pt x="7366" y="21617"/>
                      <a:pt x="6738" y="21199"/>
                    </a:cubicBezTo>
                    <a:cubicBezTo>
                      <a:pt x="7366" y="18981"/>
                      <a:pt x="10002" y="18458"/>
                      <a:pt x="12011" y="18186"/>
                    </a:cubicBezTo>
                    <a:cubicBezTo>
                      <a:pt x="12199" y="18165"/>
                      <a:pt x="12345" y="17955"/>
                      <a:pt x="12325" y="17767"/>
                    </a:cubicBezTo>
                    <a:cubicBezTo>
                      <a:pt x="12304" y="17453"/>
                      <a:pt x="12283" y="17244"/>
                      <a:pt x="12094" y="16993"/>
                    </a:cubicBezTo>
                    <a:cubicBezTo>
                      <a:pt x="11969" y="16805"/>
                      <a:pt x="11801" y="16700"/>
                      <a:pt x="11613" y="16554"/>
                    </a:cubicBezTo>
                    <a:cubicBezTo>
                      <a:pt x="11048" y="16051"/>
                      <a:pt x="10964" y="16282"/>
                      <a:pt x="11069" y="15298"/>
                    </a:cubicBezTo>
                    <a:cubicBezTo>
                      <a:pt x="11153" y="14377"/>
                      <a:pt x="11174" y="14503"/>
                      <a:pt x="11718" y="13959"/>
                    </a:cubicBezTo>
                    <a:cubicBezTo>
                      <a:pt x="11927" y="13750"/>
                      <a:pt x="12136" y="13561"/>
                      <a:pt x="12304" y="13331"/>
                    </a:cubicBezTo>
                    <a:cubicBezTo>
                      <a:pt x="12450" y="13122"/>
                      <a:pt x="12534" y="12955"/>
                      <a:pt x="12617" y="12745"/>
                    </a:cubicBezTo>
                    <a:cubicBezTo>
                      <a:pt x="12638" y="12787"/>
                      <a:pt x="12701" y="12808"/>
                      <a:pt x="12743" y="12829"/>
                    </a:cubicBezTo>
                    <a:cubicBezTo>
                      <a:pt x="12795" y="12864"/>
                      <a:pt x="12870" y="12881"/>
                      <a:pt x="12943" y="12881"/>
                    </a:cubicBezTo>
                    <a:cubicBezTo>
                      <a:pt x="13045" y="12881"/>
                      <a:pt x="13146" y="12848"/>
                      <a:pt x="13182" y="12787"/>
                    </a:cubicBezTo>
                    <a:cubicBezTo>
                      <a:pt x="13538" y="12390"/>
                      <a:pt x="13852" y="11971"/>
                      <a:pt x="14187" y="11574"/>
                    </a:cubicBezTo>
                    <a:cubicBezTo>
                      <a:pt x="14995" y="11211"/>
                      <a:pt x="15791" y="10978"/>
                      <a:pt x="16687" y="10978"/>
                    </a:cubicBezTo>
                    <a:cubicBezTo>
                      <a:pt x="16927" y="10978"/>
                      <a:pt x="17174" y="10994"/>
                      <a:pt x="17430" y="11030"/>
                    </a:cubicBezTo>
                    <a:cubicBezTo>
                      <a:pt x="17439" y="11031"/>
                      <a:pt x="17448" y="11031"/>
                      <a:pt x="17456" y="11031"/>
                    </a:cubicBezTo>
                    <a:cubicBezTo>
                      <a:pt x="17648" y="11031"/>
                      <a:pt x="17743" y="10813"/>
                      <a:pt x="17723" y="10653"/>
                    </a:cubicBezTo>
                    <a:cubicBezTo>
                      <a:pt x="17660" y="10402"/>
                      <a:pt x="17618" y="10297"/>
                      <a:pt x="17430" y="10088"/>
                    </a:cubicBezTo>
                    <a:cubicBezTo>
                      <a:pt x="17325" y="9963"/>
                      <a:pt x="16405" y="9544"/>
                      <a:pt x="16614" y="9167"/>
                    </a:cubicBezTo>
                    <a:lnTo>
                      <a:pt x="16614" y="9167"/>
                    </a:lnTo>
                    <a:cubicBezTo>
                      <a:pt x="17132" y="9346"/>
                      <a:pt x="17650" y="9449"/>
                      <a:pt x="18182" y="9449"/>
                    </a:cubicBezTo>
                    <a:cubicBezTo>
                      <a:pt x="18272" y="9449"/>
                      <a:pt x="18364" y="9446"/>
                      <a:pt x="18455" y="9439"/>
                    </a:cubicBezTo>
                    <a:cubicBezTo>
                      <a:pt x="18497" y="9649"/>
                      <a:pt x="18602" y="9816"/>
                      <a:pt x="18790" y="9983"/>
                    </a:cubicBezTo>
                    <a:cubicBezTo>
                      <a:pt x="18848" y="10033"/>
                      <a:pt x="18925" y="10060"/>
                      <a:pt x="19000" y="10060"/>
                    </a:cubicBezTo>
                    <a:cubicBezTo>
                      <a:pt x="19115" y="10060"/>
                      <a:pt x="19225" y="9997"/>
                      <a:pt x="19250" y="9858"/>
                    </a:cubicBezTo>
                    <a:cubicBezTo>
                      <a:pt x="19334" y="9481"/>
                      <a:pt x="19250" y="9084"/>
                      <a:pt x="19397" y="8728"/>
                    </a:cubicBezTo>
                    <a:cubicBezTo>
                      <a:pt x="19606" y="8017"/>
                      <a:pt x="20150" y="7891"/>
                      <a:pt x="20715" y="7577"/>
                    </a:cubicBezTo>
                    <a:cubicBezTo>
                      <a:pt x="21196" y="7305"/>
                      <a:pt x="21426" y="7096"/>
                      <a:pt x="21322" y="6531"/>
                    </a:cubicBezTo>
                    <a:cubicBezTo>
                      <a:pt x="21133" y="5569"/>
                      <a:pt x="19857" y="4794"/>
                      <a:pt x="19941" y="3790"/>
                    </a:cubicBezTo>
                    <a:cubicBezTo>
                      <a:pt x="19962" y="3267"/>
                      <a:pt x="20589" y="2388"/>
                      <a:pt x="20799" y="1928"/>
                    </a:cubicBezTo>
                    <a:cubicBezTo>
                      <a:pt x="21071" y="1342"/>
                      <a:pt x="21322" y="777"/>
                      <a:pt x="21552" y="191"/>
                    </a:cubicBezTo>
                    <a:cubicBezTo>
                      <a:pt x="21595" y="91"/>
                      <a:pt x="21520" y="0"/>
                      <a:pt x="214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83"/>
              <p:cNvSpPr/>
              <p:nvPr/>
            </p:nvSpPr>
            <p:spPr>
              <a:xfrm>
                <a:off x="4154450" y="2016475"/>
                <a:ext cx="171175" cy="287525"/>
              </a:xfrm>
              <a:custGeom>
                <a:avLst/>
                <a:gdLst/>
                <a:ahLst/>
                <a:cxnLst/>
                <a:rect l="l" t="t" r="r" b="b"/>
                <a:pathLst>
                  <a:path w="6847" h="11501" extrusionOk="0">
                    <a:moveTo>
                      <a:pt x="857" y="1"/>
                    </a:moveTo>
                    <a:cubicBezTo>
                      <a:pt x="719" y="1"/>
                      <a:pt x="656" y="183"/>
                      <a:pt x="733" y="278"/>
                    </a:cubicBezTo>
                    <a:cubicBezTo>
                      <a:pt x="795" y="341"/>
                      <a:pt x="858" y="425"/>
                      <a:pt x="921" y="508"/>
                    </a:cubicBezTo>
                    <a:cubicBezTo>
                      <a:pt x="858" y="446"/>
                      <a:pt x="795" y="425"/>
                      <a:pt x="733" y="425"/>
                    </a:cubicBezTo>
                    <a:cubicBezTo>
                      <a:pt x="712" y="404"/>
                      <a:pt x="712" y="404"/>
                      <a:pt x="691" y="404"/>
                    </a:cubicBezTo>
                    <a:cubicBezTo>
                      <a:pt x="638" y="404"/>
                      <a:pt x="586" y="393"/>
                      <a:pt x="536" y="393"/>
                    </a:cubicBezTo>
                    <a:cubicBezTo>
                      <a:pt x="487" y="393"/>
                      <a:pt x="440" y="404"/>
                      <a:pt x="398" y="446"/>
                    </a:cubicBezTo>
                    <a:cubicBezTo>
                      <a:pt x="377" y="488"/>
                      <a:pt x="377" y="508"/>
                      <a:pt x="398" y="529"/>
                    </a:cubicBezTo>
                    <a:cubicBezTo>
                      <a:pt x="419" y="529"/>
                      <a:pt x="440" y="550"/>
                      <a:pt x="440" y="550"/>
                    </a:cubicBezTo>
                    <a:cubicBezTo>
                      <a:pt x="0" y="1136"/>
                      <a:pt x="84" y="1659"/>
                      <a:pt x="440" y="2287"/>
                    </a:cubicBezTo>
                    <a:cubicBezTo>
                      <a:pt x="816" y="2915"/>
                      <a:pt x="1151" y="3312"/>
                      <a:pt x="1339" y="4003"/>
                    </a:cubicBezTo>
                    <a:cubicBezTo>
                      <a:pt x="1486" y="4589"/>
                      <a:pt x="1632" y="4986"/>
                      <a:pt x="1946" y="5509"/>
                    </a:cubicBezTo>
                    <a:cubicBezTo>
                      <a:pt x="2427" y="6346"/>
                      <a:pt x="2950" y="7392"/>
                      <a:pt x="3725" y="8041"/>
                    </a:cubicBezTo>
                    <a:cubicBezTo>
                      <a:pt x="4143" y="8397"/>
                      <a:pt x="4499" y="8564"/>
                      <a:pt x="4813" y="9024"/>
                    </a:cubicBezTo>
                    <a:cubicBezTo>
                      <a:pt x="4834" y="9066"/>
                      <a:pt x="4834" y="9087"/>
                      <a:pt x="4875" y="9108"/>
                    </a:cubicBezTo>
                    <a:cubicBezTo>
                      <a:pt x="5189" y="10008"/>
                      <a:pt x="5629" y="10782"/>
                      <a:pt x="6445" y="11431"/>
                    </a:cubicBezTo>
                    <a:cubicBezTo>
                      <a:pt x="6501" y="11480"/>
                      <a:pt x="6562" y="11500"/>
                      <a:pt x="6617" y="11500"/>
                    </a:cubicBezTo>
                    <a:cubicBezTo>
                      <a:pt x="6749" y="11500"/>
                      <a:pt x="6847" y="11387"/>
                      <a:pt x="6759" y="11284"/>
                    </a:cubicBezTo>
                    <a:cubicBezTo>
                      <a:pt x="6654" y="11117"/>
                      <a:pt x="6549" y="10991"/>
                      <a:pt x="6466" y="10845"/>
                    </a:cubicBezTo>
                    <a:cubicBezTo>
                      <a:pt x="6466" y="10803"/>
                      <a:pt x="6466" y="10803"/>
                      <a:pt x="6445" y="10782"/>
                    </a:cubicBezTo>
                    <a:cubicBezTo>
                      <a:pt x="6340" y="10635"/>
                      <a:pt x="6256" y="10447"/>
                      <a:pt x="6152" y="10280"/>
                    </a:cubicBezTo>
                    <a:cubicBezTo>
                      <a:pt x="5796" y="9506"/>
                      <a:pt x="5587" y="8669"/>
                      <a:pt x="5357" y="7769"/>
                    </a:cubicBezTo>
                    <a:cubicBezTo>
                      <a:pt x="5106" y="6472"/>
                      <a:pt x="4624" y="5446"/>
                      <a:pt x="3829" y="4379"/>
                    </a:cubicBezTo>
                    <a:cubicBezTo>
                      <a:pt x="3791" y="4322"/>
                      <a:pt x="3737" y="4297"/>
                      <a:pt x="3683" y="4297"/>
                    </a:cubicBezTo>
                    <a:cubicBezTo>
                      <a:pt x="3562" y="4297"/>
                      <a:pt x="3443" y="4422"/>
                      <a:pt x="3515" y="4568"/>
                    </a:cubicBezTo>
                    <a:cubicBezTo>
                      <a:pt x="4018" y="5572"/>
                      <a:pt x="4248" y="6702"/>
                      <a:pt x="4499" y="7769"/>
                    </a:cubicBezTo>
                    <a:cubicBezTo>
                      <a:pt x="4143" y="7330"/>
                      <a:pt x="3766" y="6890"/>
                      <a:pt x="3494" y="6304"/>
                    </a:cubicBezTo>
                    <a:cubicBezTo>
                      <a:pt x="3243" y="5823"/>
                      <a:pt x="2909" y="5342"/>
                      <a:pt x="2699" y="4819"/>
                    </a:cubicBezTo>
                    <a:cubicBezTo>
                      <a:pt x="2448" y="4212"/>
                      <a:pt x="2469" y="3731"/>
                      <a:pt x="2260" y="3145"/>
                    </a:cubicBezTo>
                    <a:cubicBezTo>
                      <a:pt x="1967" y="2266"/>
                      <a:pt x="1297" y="1638"/>
                      <a:pt x="1046" y="697"/>
                    </a:cubicBezTo>
                    <a:cubicBezTo>
                      <a:pt x="1046" y="693"/>
                      <a:pt x="1046" y="689"/>
                      <a:pt x="1046" y="686"/>
                    </a:cubicBezTo>
                    <a:lnTo>
                      <a:pt x="1046" y="686"/>
                    </a:lnTo>
                    <a:cubicBezTo>
                      <a:pt x="1353" y="1136"/>
                      <a:pt x="1661" y="1585"/>
                      <a:pt x="1988" y="2015"/>
                    </a:cubicBezTo>
                    <a:cubicBezTo>
                      <a:pt x="2023" y="2059"/>
                      <a:pt x="2069" y="2080"/>
                      <a:pt x="2110" y="2080"/>
                    </a:cubicBezTo>
                    <a:cubicBezTo>
                      <a:pt x="2168" y="2080"/>
                      <a:pt x="2218" y="2038"/>
                      <a:pt x="2218" y="1952"/>
                    </a:cubicBezTo>
                    <a:cubicBezTo>
                      <a:pt x="2323" y="1073"/>
                      <a:pt x="1674" y="299"/>
                      <a:pt x="900" y="6"/>
                    </a:cubicBezTo>
                    <a:cubicBezTo>
                      <a:pt x="885" y="3"/>
                      <a:pt x="871" y="1"/>
                      <a:pt x="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83"/>
              <p:cNvSpPr/>
              <p:nvPr/>
            </p:nvSpPr>
            <p:spPr>
              <a:xfrm>
                <a:off x="4330500" y="2005575"/>
                <a:ext cx="244000" cy="262650"/>
              </a:xfrm>
              <a:custGeom>
                <a:avLst/>
                <a:gdLst/>
                <a:ahLst/>
                <a:cxnLst/>
                <a:rect l="l" t="t" r="r" b="b"/>
                <a:pathLst>
                  <a:path w="9760" h="10506" extrusionOk="0">
                    <a:moveTo>
                      <a:pt x="2585" y="1"/>
                    </a:moveTo>
                    <a:cubicBezTo>
                      <a:pt x="2578" y="1"/>
                      <a:pt x="2570" y="1"/>
                      <a:pt x="2562" y="3"/>
                    </a:cubicBezTo>
                    <a:cubicBezTo>
                      <a:pt x="1328" y="191"/>
                      <a:pt x="1809" y="1342"/>
                      <a:pt x="2374" y="1970"/>
                    </a:cubicBezTo>
                    <a:cubicBezTo>
                      <a:pt x="3838" y="3539"/>
                      <a:pt x="5722" y="3267"/>
                      <a:pt x="7458" y="4229"/>
                    </a:cubicBezTo>
                    <a:cubicBezTo>
                      <a:pt x="7688" y="4376"/>
                      <a:pt x="8128" y="4334"/>
                      <a:pt x="8295" y="4522"/>
                    </a:cubicBezTo>
                    <a:cubicBezTo>
                      <a:pt x="9007" y="5171"/>
                      <a:pt x="7981" y="6071"/>
                      <a:pt x="7563" y="6489"/>
                    </a:cubicBezTo>
                    <a:cubicBezTo>
                      <a:pt x="6747" y="7326"/>
                      <a:pt x="5868" y="8058"/>
                      <a:pt x="4822" y="8582"/>
                    </a:cubicBezTo>
                    <a:cubicBezTo>
                      <a:pt x="3399" y="9293"/>
                      <a:pt x="1077" y="8791"/>
                      <a:pt x="114" y="10193"/>
                    </a:cubicBezTo>
                    <a:cubicBezTo>
                      <a:pt x="0" y="10355"/>
                      <a:pt x="152" y="10505"/>
                      <a:pt x="294" y="10505"/>
                    </a:cubicBezTo>
                    <a:cubicBezTo>
                      <a:pt x="334" y="10505"/>
                      <a:pt x="374" y="10493"/>
                      <a:pt x="407" y="10465"/>
                    </a:cubicBezTo>
                    <a:cubicBezTo>
                      <a:pt x="1286" y="9670"/>
                      <a:pt x="2688" y="10067"/>
                      <a:pt x="3776" y="9837"/>
                    </a:cubicBezTo>
                    <a:cubicBezTo>
                      <a:pt x="4592" y="9649"/>
                      <a:pt x="5408" y="9251"/>
                      <a:pt x="6119" y="8791"/>
                    </a:cubicBezTo>
                    <a:cubicBezTo>
                      <a:pt x="7354" y="7996"/>
                      <a:pt x="9383" y="6782"/>
                      <a:pt x="9655" y="5171"/>
                    </a:cubicBezTo>
                    <a:cubicBezTo>
                      <a:pt x="9760" y="4753"/>
                      <a:pt x="9739" y="4209"/>
                      <a:pt x="9383" y="3874"/>
                    </a:cubicBezTo>
                    <a:cubicBezTo>
                      <a:pt x="8818" y="3330"/>
                      <a:pt x="7793" y="3748"/>
                      <a:pt x="7165" y="3330"/>
                    </a:cubicBezTo>
                    <a:cubicBezTo>
                      <a:pt x="6412" y="2849"/>
                      <a:pt x="6203" y="2890"/>
                      <a:pt x="5261" y="2723"/>
                    </a:cubicBezTo>
                    <a:cubicBezTo>
                      <a:pt x="4613" y="2597"/>
                      <a:pt x="4027" y="2221"/>
                      <a:pt x="3420" y="1928"/>
                    </a:cubicBezTo>
                    <a:cubicBezTo>
                      <a:pt x="3002" y="1760"/>
                      <a:pt x="1160" y="1112"/>
                      <a:pt x="2646" y="191"/>
                    </a:cubicBezTo>
                    <a:cubicBezTo>
                      <a:pt x="2743" y="114"/>
                      <a:pt x="2678" y="1"/>
                      <a:pt x="25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83"/>
              <p:cNvSpPr/>
              <p:nvPr/>
            </p:nvSpPr>
            <p:spPr>
              <a:xfrm>
                <a:off x="4414375" y="1997200"/>
                <a:ext cx="28410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11364" h="4602" extrusionOk="0">
                    <a:moveTo>
                      <a:pt x="429" y="1"/>
                    </a:moveTo>
                    <a:cubicBezTo>
                      <a:pt x="173" y="1"/>
                      <a:pt x="0" y="336"/>
                      <a:pt x="274" y="463"/>
                    </a:cubicBezTo>
                    <a:cubicBezTo>
                      <a:pt x="1802" y="1321"/>
                      <a:pt x="3329" y="2472"/>
                      <a:pt x="5108" y="2723"/>
                    </a:cubicBezTo>
                    <a:cubicBezTo>
                      <a:pt x="5291" y="2746"/>
                      <a:pt x="5484" y="2754"/>
                      <a:pt x="5683" y="2754"/>
                    </a:cubicBezTo>
                    <a:cubicBezTo>
                      <a:pt x="6382" y="2754"/>
                      <a:pt x="7159" y="2647"/>
                      <a:pt x="7880" y="2647"/>
                    </a:cubicBezTo>
                    <a:cubicBezTo>
                      <a:pt x="9062" y="2647"/>
                      <a:pt x="10096" y="2936"/>
                      <a:pt x="10401" y="4460"/>
                    </a:cubicBezTo>
                    <a:cubicBezTo>
                      <a:pt x="10431" y="4559"/>
                      <a:pt x="10503" y="4602"/>
                      <a:pt x="10579" y="4602"/>
                    </a:cubicBezTo>
                    <a:cubicBezTo>
                      <a:pt x="10664" y="4602"/>
                      <a:pt x="10755" y="4548"/>
                      <a:pt x="10799" y="4460"/>
                    </a:cubicBezTo>
                    <a:cubicBezTo>
                      <a:pt x="11364" y="2891"/>
                      <a:pt x="9669" y="1949"/>
                      <a:pt x="8330" y="1844"/>
                    </a:cubicBezTo>
                    <a:cubicBezTo>
                      <a:pt x="8153" y="1831"/>
                      <a:pt x="7979" y="1825"/>
                      <a:pt x="7806" y="1825"/>
                    </a:cubicBezTo>
                    <a:cubicBezTo>
                      <a:pt x="7160" y="1825"/>
                      <a:pt x="6534" y="1901"/>
                      <a:pt x="5901" y="1901"/>
                    </a:cubicBezTo>
                    <a:cubicBezTo>
                      <a:pt x="5413" y="1901"/>
                      <a:pt x="4923" y="1856"/>
                      <a:pt x="4417" y="1698"/>
                    </a:cubicBezTo>
                    <a:cubicBezTo>
                      <a:pt x="3099" y="1300"/>
                      <a:pt x="1802" y="568"/>
                      <a:pt x="546" y="24"/>
                    </a:cubicBezTo>
                    <a:cubicBezTo>
                      <a:pt x="506" y="8"/>
                      <a:pt x="467" y="1"/>
                      <a:pt x="4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83"/>
              <p:cNvSpPr/>
              <p:nvPr/>
            </p:nvSpPr>
            <p:spPr>
              <a:xfrm>
                <a:off x="4696375" y="2101900"/>
                <a:ext cx="1727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834" extrusionOk="0">
                    <a:moveTo>
                      <a:pt x="253" y="1"/>
                    </a:moveTo>
                    <a:cubicBezTo>
                      <a:pt x="156" y="1"/>
                      <a:pt x="61" y="54"/>
                      <a:pt x="42" y="167"/>
                    </a:cubicBezTo>
                    <a:cubicBezTo>
                      <a:pt x="0" y="335"/>
                      <a:pt x="42" y="523"/>
                      <a:pt x="147" y="648"/>
                    </a:cubicBezTo>
                    <a:cubicBezTo>
                      <a:pt x="224" y="741"/>
                      <a:pt x="358" y="834"/>
                      <a:pt x="482" y="834"/>
                    </a:cubicBezTo>
                    <a:cubicBezTo>
                      <a:pt x="526" y="834"/>
                      <a:pt x="569" y="822"/>
                      <a:pt x="607" y="795"/>
                    </a:cubicBezTo>
                    <a:cubicBezTo>
                      <a:pt x="649" y="774"/>
                      <a:pt x="691" y="669"/>
                      <a:pt x="670" y="565"/>
                    </a:cubicBezTo>
                    <a:cubicBezTo>
                      <a:pt x="649" y="460"/>
                      <a:pt x="565" y="439"/>
                      <a:pt x="502" y="356"/>
                    </a:cubicBezTo>
                    <a:cubicBezTo>
                      <a:pt x="460" y="314"/>
                      <a:pt x="460" y="272"/>
                      <a:pt x="481" y="230"/>
                    </a:cubicBezTo>
                    <a:cubicBezTo>
                      <a:pt x="493" y="80"/>
                      <a:pt x="372" y="1"/>
                      <a:pt x="2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83"/>
              <p:cNvSpPr/>
              <p:nvPr/>
            </p:nvSpPr>
            <p:spPr>
              <a:xfrm>
                <a:off x="3598400" y="1720975"/>
                <a:ext cx="618850" cy="272650"/>
              </a:xfrm>
              <a:custGeom>
                <a:avLst/>
                <a:gdLst/>
                <a:ahLst/>
                <a:cxnLst/>
                <a:rect l="l" t="t" r="r" b="b"/>
                <a:pathLst>
                  <a:path w="24754" h="10906" extrusionOk="0">
                    <a:moveTo>
                      <a:pt x="11575" y="1173"/>
                    </a:moveTo>
                    <a:cubicBezTo>
                      <a:pt x="11625" y="1173"/>
                      <a:pt x="11679" y="1174"/>
                      <a:pt x="11739" y="1176"/>
                    </a:cubicBezTo>
                    <a:cubicBezTo>
                      <a:pt x="11927" y="1176"/>
                      <a:pt x="12283" y="1720"/>
                      <a:pt x="12408" y="1867"/>
                    </a:cubicBezTo>
                    <a:cubicBezTo>
                      <a:pt x="12868" y="2327"/>
                      <a:pt x="13224" y="2913"/>
                      <a:pt x="13287" y="3582"/>
                    </a:cubicBezTo>
                    <a:cubicBezTo>
                      <a:pt x="13304" y="3818"/>
                      <a:pt x="13239" y="4026"/>
                      <a:pt x="13224" y="4251"/>
                    </a:cubicBezTo>
                    <a:lnTo>
                      <a:pt x="13224" y="4251"/>
                    </a:lnTo>
                    <a:cubicBezTo>
                      <a:pt x="13225" y="4237"/>
                      <a:pt x="13225" y="4224"/>
                      <a:pt x="13224" y="4210"/>
                    </a:cubicBezTo>
                    <a:cubicBezTo>
                      <a:pt x="13203" y="3792"/>
                      <a:pt x="12910" y="3331"/>
                      <a:pt x="12680" y="2976"/>
                    </a:cubicBezTo>
                    <a:cubicBezTo>
                      <a:pt x="12366" y="2494"/>
                      <a:pt x="11718" y="2118"/>
                      <a:pt x="11446" y="1657"/>
                    </a:cubicBezTo>
                    <a:cubicBezTo>
                      <a:pt x="11406" y="1558"/>
                      <a:pt x="10568" y="1173"/>
                      <a:pt x="11575" y="1173"/>
                    </a:cubicBezTo>
                    <a:close/>
                    <a:moveTo>
                      <a:pt x="11243" y="0"/>
                    </a:moveTo>
                    <a:cubicBezTo>
                      <a:pt x="11213" y="0"/>
                      <a:pt x="11183" y="2"/>
                      <a:pt x="11153" y="4"/>
                    </a:cubicBezTo>
                    <a:cubicBezTo>
                      <a:pt x="10002" y="130"/>
                      <a:pt x="10253" y="1197"/>
                      <a:pt x="10839" y="1720"/>
                    </a:cubicBezTo>
                    <a:cubicBezTo>
                      <a:pt x="11571" y="2348"/>
                      <a:pt x="12722" y="3457"/>
                      <a:pt x="12555" y="4482"/>
                    </a:cubicBezTo>
                    <a:cubicBezTo>
                      <a:pt x="12492" y="4754"/>
                      <a:pt x="12031" y="5800"/>
                      <a:pt x="11739" y="5947"/>
                    </a:cubicBezTo>
                    <a:cubicBezTo>
                      <a:pt x="10818" y="5570"/>
                      <a:pt x="10504" y="5026"/>
                      <a:pt x="10776" y="4336"/>
                    </a:cubicBezTo>
                    <a:cubicBezTo>
                      <a:pt x="10818" y="4085"/>
                      <a:pt x="10902" y="3792"/>
                      <a:pt x="10943" y="3541"/>
                    </a:cubicBezTo>
                    <a:cubicBezTo>
                      <a:pt x="11006" y="3352"/>
                      <a:pt x="10902" y="3164"/>
                      <a:pt x="10713" y="3122"/>
                    </a:cubicBezTo>
                    <a:cubicBezTo>
                      <a:pt x="9521" y="2764"/>
                      <a:pt x="9272" y="1162"/>
                      <a:pt x="7979" y="1162"/>
                    </a:cubicBezTo>
                    <a:cubicBezTo>
                      <a:pt x="7910" y="1162"/>
                      <a:pt x="7838" y="1167"/>
                      <a:pt x="7763" y="1176"/>
                    </a:cubicBezTo>
                    <a:cubicBezTo>
                      <a:pt x="7658" y="1197"/>
                      <a:pt x="7554" y="1260"/>
                      <a:pt x="7491" y="1344"/>
                    </a:cubicBezTo>
                    <a:cubicBezTo>
                      <a:pt x="7317" y="1296"/>
                      <a:pt x="7141" y="1274"/>
                      <a:pt x="6966" y="1274"/>
                    </a:cubicBezTo>
                    <a:cubicBezTo>
                      <a:pt x="6067" y="1274"/>
                      <a:pt x="5185" y="1857"/>
                      <a:pt x="4625" y="2557"/>
                    </a:cubicBezTo>
                    <a:cubicBezTo>
                      <a:pt x="4564" y="2549"/>
                      <a:pt x="4506" y="2544"/>
                      <a:pt x="4451" y="2544"/>
                    </a:cubicBezTo>
                    <a:cubicBezTo>
                      <a:pt x="3416" y="2544"/>
                      <a:pt x="3065" y="3957"/>
                      <a:pt x="2469" y="4691"/>
                    </a:cubicBezTo>
                    <a:cubicBezTo>
                      <a:pt x="1884" y="5424"/>
                      <a:pt x="1047" y="5361"/>
                      <a:pt x="440" y="5947"/>
                    </a:cubicBezTo>
                    <a:cubicBezTo>
                      <a:pt x="168" y="6177"/>
                      <a:pt x="0" y="6533"/>
                      <a:pt x="42" y="6909"/>
                    </a:cubicBezTo>
                    <a:cubicBezTo>
                      <a:pt x="142" y="7455"/>
                      <a:pt x="601" y="7604"/>
                      <a:pt x="1094" y="7604"/>
                    </a:cubicBezTo>
                    <a:cubicBezTo>
                      <a:pt x="1433" y="7604"/>
                      <a:pt x="1787" y="7534"/>
                      <a:pt x="2051" y="7474"/>
                    </a:cubicBezTo>
                    <a:cubicBezTo>
                      <a:pt x="3531" y="7213"/>
                      <a:pt x="4950" y="6127"/>
                      <a:pt x="6316" y="6127"/>
                    </a:cubicBezTo>
                    <a:cubicBezTo>
                      <a:pt x="6920" y="6127"/>
                      <a:pt x="7514" y="6340"/>
                      <a:pt x="8098" y="6930"/>
                    </a:cubicBezTo>
                    <a:cubicBezTo>
                      <a:pt x="8152" y="6984"/>
                      <a:pt x="8211" y="7007"/>
                      <a:pt x="8267" y="7007"/>
                    </a:cubicBezTo>
                    <a:cubicBezTo>
                      <a:pt x="8406" y="7007"/>
                      <a:pt x="8525" y="6864"/>
                      <a:pt x="8495" y="6700"/>
                    </a:cubicBezTo>
                    <a:cubicBezTo>
                      <a:pt x="8246" y="5714"/>
                      <a:pt x="7499" y="5382"/>
                      <a:pt x="6649" y="5382"/>
                    </a:cubicBezTo>
                    <a:cubicBezTo>
                      <a:pt x="5714" y="5382"/>
                      <a:pt x="4654" y="5783"/>
                      <a:pt x="3997" y="6156"/>
                    </a:cubicBezTo>
                    <a:cubicBezTo>
                      <a:pt x="3481" y="6437"/>
                      <a:pt x="2569" y="7127"/>
                      <a:pt x="1922" y="7127"/>
                    </a:cubicBezTo>
                    <a:cubicBezTo>
                      <a:pt x="1703" y="7127"/>
                      <a:pt x="1514" y="7048"/>
                      <a:pt x="1381" y="6846"/>
                    </a:cubicBezTo>
                    <a:cubicBezTo>
                      <a:pt x="1005" y="6302"/>
                      <a:pt x="1319" y="6491"/>
                      <a:pt x="1821" y="6282"/>
                    </a:cubicBezTo>
                    <a:cubicBezTo>
                      <a:pt x="1988" y="6219"/>
                      <a:pt x="2114" y="6156"/>
                      <a:pt x="2239" y="6072"/>
                    </a:cubicBezTo>
                    <a:cubicBezTo>
                      <a:pt x="2616" y="5842"/>
                      <a:pt x="2930" y="5528"/>
                      <a:pt x="3181" y="5173"/>
                    </a:cubicBezTo>
                    <a:cubicBezTo>
                      <a:pt x="3464" y="4809"/>
                      <a:pt x="4040" y="3389"/>
                      <a:pt x="4608" y="3389"/>
                    </a:cubicBezTo>
                    <a:cubicBezTo>
                      <a:pt x="4627" y="3389"/>
                      <a:pt x="4647" y="3391"/>
                      <a:pt x="4666" y="3394"/>
                    </a:cubicBezTo>
                    <a:cubicBezTo>
                      <a:pt x="4705" y="3403"/>
                      <a:pt x="4742" y="3407"/>
                      <a:pt x="4779" y="3407"/>
                    </a:cubicBezTo>
                    <a:cubicBezTo>
                      <a:pt x="4920" y="3407"/>
                      <a:pt x="5043" y="3343"/>
                      <a:pt x="5127" y="3227"/>
                    </a:cubicBezTo>
                    <a:cubicBezTo>
                      <a:pt x="5713" y="2181"/>
                      <a:pt x="6633" y="2034"/>
                      <a:pt x="7679" y="1888"/>
                    </a:cubicBezTo>
                    <a:cubicBezTo>
                      <a:pt x="8726" y="2118"/>
                      <a:pt x="9270" y="3248"/>
                      <a:pt x="10253" y="3645"/>
                    </a:cubicBezTo>
                    <a:cubicBezTo>
                      <a:pt x="10044" y="4545"/>
                      <a:pt x="9646" y="5779"/>
                      <a:pt x="10274" y="6512"/>
                    </a:cubicBezTo>
                    <a:cubicBezTo>
                      <a:pt x="10515" y="6788"/>
                      <a:pt x="10824" y="6927"/>
                      <a:pt x="11140" y="6927"/>
                    </a:cubicBezTo>
                    <a:cubicBezTo>
                      <a:pt x="11373" y="6927"/>
                      <a:pt x="11609" y="6851"/>
                      <a:pt x="11822" y="6700"/>
                    </a:cubicBezTo>
                    <a:cubicBezTo>
                      <a:pt x="12361" y="6281"/>
                      <a:pt x="13167" y="5081"/>
                      <a:pt x="13222" y="4317"/>
                    </a:cubicBezTo>
                    <a:lnTo>
                      <a:pt x="13222" y="4317"/>
                    </a:lnTo>
                    <a:cubicBezTo>
                      <a:pt x="13221" y="4351"/>
                      <a:pt x="13222" y="4385"/>
                      <a:pt x="13224" y="4419"/>
                    </a:cubicBezTo>
                    <a:cubicBezTo>
                      <a:pt x="13392" y="5340"/>
                      <a:pt x="14166" y="6407"/>
                      <a:pt x="15003" y="6805"/>
                    </a:cubicBezTo>
                    <a:cubicBezTo>
                      <a:pt x="15260" y="6926"/>
                      <a:pt x="15537" y="6989"/>
                      <a:pt x="15806" y="6989"/>
                    </a:cubicBezTo>
                    <a:cubicBezTo>
                      <a:pt x="16281" y="6989"/>
                      <a:pt x="16731" y="6792"/>
                      <a:pt x="17011" y="6365"/>
                    </a:cubicBezTo>
                    <a:cubicBezTo>
                      <a:pt x="17116" y="6198"/>
                      <a:pt x="17179" y="6051"/>
                      <a:pt x="17221" y="5905"/>
                    </a:cubicBezTo>
                    <a:cubicBezTo>
                      <a:pt x="17262" y="6051"/>
                      <a:pt x="17304" y="6198"/>
                      <a:pt x="17388" y="6323"/>
                    </a:cubicBezTo>
                    <a:cubicBezTo>
                      <a:pt x="17770" y="7064"/>
                      <a:pt x="18336" y="7232"/>
                      <a:pt x="18965" y="7232"/>
                    </a:cubicBezTo>
                    <a:cubicBezTo>
                      <a:pt x="19439" y="7232"/>
                      <a:pt x="19949" y="7136"/>
                      <a:pt x="20443" y="7118"/>
                    </a:cubicBezTo>
                    <a:cubicBezTo>
                      <a:pt x="20561" y="7113"/>
                      <a:pt x="20681" y="7110"/>
                      <a:pt x="20803" y="7110"/>
                    </a:cubicBezTo>
                    <a:cubicBezTo>
                      <a:pt x="21136" y="7110"/>
                      <a:pt x="21476" y="7130"/>
                      <a:pt x="21782" y="7160"/>
                    </a:cubicBezTo>
                    <a:cubicBezTo>
                      <a:pt x="21991" y="7202"/>
                      <a:pt x="22200" y="7244"/>
                      <a:pt x="22431" y="7265"/>
                    </a:cubicBezTo>
                    <a:cubicBezTo>
                      <a:pt x="23184" y="7411"/>
                      <a:pt x="23435" y="7997"/>
                      <a:pt x="23163" y="9023"/>
                    </a:cubicBezTo>
                    <a:cubicBezTo>
                      <a:pt x="22863" y="9274"/>
                      <a:pt x="22466" y="9364"/>
                      <a:pt x="22060" y="9364"/>
                    </a:cubicBezTo>
                    <a:cubicBezTo>
                      <a:pt x="21588" y="9364"/>
                      <a:pt x="21106" y="9241"/>
                      <a:pt x="20757" y="9106"/>
                    </a:cubicBezTo>
                    <a:cubicBezTo>
                      <a:pt x="20359" y="8981"/>
                      <a:pt x="20003" y="8813"/>
                      <a:pt x="19606" y="8730"/>
                    </a:cubicBezTo>
                    <a:cubicBezTo>
                      <a:pt x="19364" y="8689"/>
                      <a:pt x="19124" y="8670"/>
                      <a:pt x="18888" y="8670"/>
                    </a:cubicBezTo>
                    <a:cubicBezTo>
                      <a:pt x="17897" y="8670"/>
                      <a:pt x="16960" y="9009"/>
                      <a:pt x="16133" y="9567"/>
                    </a:cubicBezTo>
                    <a:cubicBezTo>
                      <a:pt x="16007" y="9650"/>
                      <a:pt x="16007" y="9818"/>
                      <a:pt x="16070" y="9922"/>
                    </a:cubicBezTo>
                    <a:cubicBezTo>
                      <a:pt x="15798" y="9985"/>
                      <a:pt x="15505" y="10090"/>
                      <a:pt x="15275" y="10236"/>
                    </a:cubicBezTo>
                    <a:lnTo>
                      <a:pt x="14961" y="9985"/>
                    </a:lnTo>
                    <a:cubicBezTo>
                      <a:pt x="14917" y="9951"/>
                      <a:pt x="14866" y="9936"/>
                      <a:pt x="14816" y="9936"/>
                    </a:cubicBezTo>
                    <a:cubicBezTo>
                      <a:pt x="14651" y="9936"/>
                      <a:pt x="14493" y="10097"/>
                      <a:pt x="14605" y="10257"/>
                    </a:cubicBezTo>
                    <a:cubicBezTo>
                      <a:pt x="14752" y="10403"/>
                      <a:pt x="14856" y="10592"/>
                      <a:pt x="14961" y="10759"/>
                    </a:cubicBezTo>
                    <a:cubicBezTo>
                      <a:pt x="15024" y="10885"/>
                      <a:pt x="15170" y="10906"/>
                      <a:pt x="15316" y="10906"/>
                    </a:cubicBezTo>
                    <a:cubicBezTo>
                      <a:pt x="15840" y="10822"/>
                      <a:pt x="16593" y="10717"/>
                      <a:pt x="16969" y="10278"/>
                    </a:cubicBezTo>
                    <a:cubicBezTo>
                      <a:pt x="17074" y="10152"/>
                      <a:pt x="17053" y="9964"/>
                      <a:pt x="16865" y="9922"/>
                    </a:cubicBezTo>
                    <a:cubicBezTo>
                      <a:pt x="16760" y="9880"/>
                      <a:pt x="16656" y="9859"/>
                      <a:pt x="16551" y="9859"/>
                    </a:cubicBezTo>
                    <a:cubicBezTo>
                      <a:pt x="17236" y="9489"/>
                      <a:pt x="17940" y="9305"/>
                      <a:pt x="18655" y="9305"/>
                    </a:cubicBezTo>
                    <a:cubicBezTo>
                      <a:pt x="19271" y="9305"/>
                      <a:pt x="19897" y="9442"/>
                      <a:pt x="20526" y="9713"/>
                    </a:cubicBezTo>
                    <a:cubicBezTo>
                      <a:pt x="21056" y="9925"/>
                      <a:pt x="21570" y="10181"/>
                      <a:pt x="22132" y="10181"/>
                    </a:cubicBezTo>
                    <a:cubicBezTo>
                      <a:pt x="22237" y="10181"/>
                      <a:pt x="22343" y="10172"/>
                      <a:pt x="22451" y="10152"/>
                    </a:cubicBezTo>
                    <a:cubicBezTo>
                      <a:pt x="23811" y="9943"/>
                      <a:pt x="24753" y="8583"/>
                      <a:pt x="24104" y="7307"/>
                    </a:cubicBezTo>
                    <a:cubicBezTo>
                      <a:pt x="23596" y="6325"/>
                      <a:pt x="22701" y="6095"/>
                      <a:pt x="21745" y="6095"/>
                    </a:cubicBezTo>
                    <a:cubicBezTo>
                      <a:pt x="21050" y="6095"/>
                      <a:pt x="20324" y="6217"/>
                      <a:pt x="19690" y="6261"/>
                    </a:cubicBezTo>
                    <a:cubicBezTo>
                      <a:pt x="19572" y="6269"/>
                      <a:pt x="19461" y="6273"/>
                      <a:pt x="19358" y="6273"/>
                    </a:cubicBezTo>
                    <a:cubicBezTo>
                      <a:pt x="17946" y="6273"/>
                      <a:pt x="17906" y="5486"/>
                      <a:pt x="18120" y="4336"/>
                    </a:cubicBezTo>
                    <a:cubicBezTo>
                      <a:pt x="18141" y="4126"/>
                      <a:pt x="18267" y="4043"/>
                      <a:pt x="18225" y="3771"/>
                    </a:cubicBezTo>
                    <a:cubicBezTo>
                      <a:pt x="18099" y="3206"/>
                      <a:pt x="17200" y="3017"/>
                      <a:pt x="16739" y="2892"/>
                    </a:cubicBezTo>
                    <a:cubicBezTo>
                      <a:pt x="16721" y="2884"/>
                      <a:pt x="16703" y="2880"/>
                      <a:pt x="16688" y="2880"/>
                    </a:cubicBezTo>
                    <a:cubicBezTo>
                      <a:pt x="16580" y="2880"/>
                      <a:pt x="16543" y="3049"/>
                      <a:pt x="16635" y="3122"/>
                    </a:cubicBezTo>
                    <a:cubicBezTo>
                      <a:pt x="17011" y="3415"/>
                      <a:pt x="17618" y="3582"/>
                      <a:pt x="17618" y="4168"/>
                    </a:cubicBezTo>
                    <a:cubicBezTo>
                      <a:pt x="17618" y="4377"/>
                      <a:pt x="17304" y="4712"/>
                      <a:pt x="17262" y="4942"/>
                    </a:cubicBezTo>
                    <a:cubicBezTo>
                      <a:pt x="17221" y="5089"/>
                      <a:pt x="17200" y="5194"/>
                      <a:pt x="17200" y="5319"/>
                    </a:cubicBezTo>
                    <a:cubicBezTo>
                      <a:pt x="16990" y="4880"/>
                      <a:pt x="16446" y="4503"/>
                      <a:pt x="16321" y="3896"/>
                    </a:cubicBezTo>
                    <a:cubicBezTo>
                      <a:pt x="16284" y="3749"/>
                      <a:pt x="16163" y="3683"/>
                      <a:pt x="16038" y="3683"/>
                    </a:cubicBezTo>
                    <a:cubicBezTo>
                      <a:pt x="15879" y="3683"/>
                      <a:pt x="15714" y="3792"/>
                      <a:pt x="15714" y="3980"/>
                    </a:cubicBezTo>
                    <a:cubicBezTo>
                      <a:pt x="15714" y="4210"/>
                      <a:pt x="15902" y="4503"/>
                      <a:pt x="15902" y="4691"/>
                    </a:cubicBezTo>
                    <a:cubicBezTo>
                      <a:pt x="15965" y="4796"/>
                      <a:pt x="16049" y="4901"/>
                      <a:pt x="16153" y="5005"/>
                    </a:cubicBezTo>
                    <a:cubicBezTo>
                      <a:pt x="15651" y="5214"/>
                      <a:pt x="15128" y="5424"/>
                      <a:pt x="14647" y="5654"/>
                    </a:cubicBezTo>
                    <a:cubicBezTo>
                      <a:pt x="13977" y="5424"/>
                      <a:pt x="13915" y="4064"/>
                      <a:pt x="13852" y="3582"/>
                    </a:cubicBezTo>
                    <a:cubicBezTo>
                      <a:pt x="13831" y="3269"/>
                      <a:pt x="13831" y="3017"/>
                      <a:pt x="13726" y="2725"/>
                    </a:cubicBezTo>
                    <a:cubicBezTo>
                      <a:pt x="13461" y="1848"/>
                      <a:pt x="12363" y="0"/>
                      <a:pt x="112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83"/>
              <p:cNvSpPr/>
              <p:nvPr/>
            </p:nvSpPr>
            <p:spPr>
              <a:xfrm>
                <a:off x="3812100" y="1883575"/>
                <a:ext cx="152300" cy="84275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3371" extrusionOk="0">
                    <a:moveTo>
                      <a:pt x="256" y="0"/>
                    </a:moveTo>
                    <a:cubicBezTo>
                      <a:pt x="128" y="0"/>
                      <a:pt x="1" y="135"/>
                      <a:pt x="73" y="280"/>
                    </a:cubicBezTo>
                    <a:cubicBezTo>
                      <a:pt x="408" y="970"/>
                      <a:pt x="198" y="1535"/>
                      <a:pt x="157" y="2247"/>
                    </a:cubicBezTo>
                    <a:cubicBezTo>
                      <a:pt x="157" y="2372"/>
                      <a:pt x="115" y="2519"/>
                      <a:pt x="157" y="2665"/>
                    </a:cubicBezTo>
                    <a:cubicBezTo>
                      <a:pt x="282" y="3083"/>
                      <a:pt x="596" y="3188"/>
                      <a:pt x="994" y="3293"/>
                    </a:cubicBezTo>
                    <a:cubicBezTo>
                      <a:pt x="1230" y="3348"/>
                      <a:pt x="1483" y="3370"/>
                      <a:pt x="1742" y="3370"/>
                    </a:cubicBezTo>
                    <a:cubicBezTo>
                      <a:pt x="2170" y="3370"/>
                      <a:pt x="2611" y="3308"/>
                      <a:pt x="3002" y="3230"/>
                    </a:cubicBezTo>
                    <a:cubicBezTo>
                      <a:pt x="3558" y="3116"/>
                      <a:pt x="4221" y="2662"/>
                      <a:pt x="4785" y="2662"/>
                    </a:cubicBezTo>
                    <a:cubicBezTo>
                      <a:pt x="5049" y="2662"/>
                      <a:pt x="5292" y="2761"/>
                      <a:pt x="5492" y="3042"/>
                    </a:cubicBezTo>
                    <a:cubicBezTo>
                      <a:pt x="5541" y="3110"/>
                      <a:pt x="5613" y="3147"/>
                      <a:pt x="5680" y="3147"/>
                    </a:cubicBezTo>
                    <a:cubicBezTo>
                      <a:pt x="5756" y="3147"/>
                      <a:pt x="5826" y="3100"/>
                      <a:pt x="5848" y="3000"/>
                    </a:cubicBezTo>
                    <a:cubicBezTo>
                      <a:pt x="6092" y="2139"/>
                      <a:pt x="5500" y="1790"/>
                      <a:pt x="4834" y="1790"/>
                    </a:cubicBezTo>
                    <a:cubicBezTo>
                      <a:pt x="4529" y="1790"/>
                      <a:pt x="4207" y="1864"/>
                      <a:pt x="3944" y="1995"/>
                    </a:cubicBezTo>
                    <a:cubicBezTo>
                      <a:pt x="3493" y="2221"/>
                      <a:pt x="2418" y="2708"/>
                      <a:pt x="1645" y="2708"/>
                    </a:cubicBezTo>
                    <a:cubicBezTo>
                      <a:pt x="1199" y="2708"/>
                      <a:pt x="853" y="2546"/>
                      <a:pt x="784" y="2079"/>
                    </a:cubicBezTo>
                    <a:cubicBezTo>
                      <a:pt x="722" y="1765"/>
                      <a:pt x="889" y="1410"/>
                      <a:pt x="826" y="1096"/>
                    </a:cubicBezTo>
                    <a:cubicBezTo>
                      <a:pt x="784" y="719"/>
                      <a:pt x="617" y="405"/>
                      <a:pt x="408" y="91"/>
                    </a:cubicBezTo>
                    <a:cubicBezTo>
                      <a:pt x="369" y="27"/>
                      <a:pt x="312" y="0"/>
                      <a:pt x="2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83"/>
              <p:cNvSpPr/>
              <p:nvPr/>
            </p:nvSpPr>
            <p:spPr>
              <a:xfrm>
                <a:off x="4024725" y="1685350"/>
                <a:ext cx="226525" cy="132750"/>
              </a:xfrm>
              <a:custGeom>
                <a:avLst/>
                <a:gdLst/>
                <a:ahLst/>
                <a:cxnLst/>
                <a:rect l="l" t="t" r="r" b="b"/>
                <a:pathLst>
                  <a:path w="9061" h="5310" extrusionOk="0">
                    <a:moveTo>
                      <a:pt x="3981" y="0"/>
                    </a:moveTo>
                    <a:cubicBezTo>
                      <a:pt x="3916" y="0"/>
                      <a:pt x="3849" y="21"/>
                      <a:pt x="3787" y="69"/>
                    </a:cubicBezTo>
                    <a:cubicBezTo>
                      <a:pt x="2720" y="990"/>
                      <a:pt x="0" y="2810"/>
                      <a:pt x="984" y="4631"/>
                    </a:cubicBezTo>
                    <a:cubicBezTo>
                      <a:pt x="1265" y="5133"/>
                      <a:pt x="1661" y="5310"/>
                      <a:pt x="2120" y="5310"/>
                    </a:cubicBezTo>
                    <a:cubicBezTo>
                      <a:pt x="3217" y="5310"/>
                      <a:pt x="4674" y="4300"/>
                      <a:pt x="5785" y="4300"/>
                    </a:cubicBezTo>
                    <a:cubicBezTo>
                      <a:pt x="6284" y="4300"/>
                      <a:pt x="6713" y="4503"/>
                      <a:pt x="7010" y="5091"/>
                    </a:cubicBezTo>
                    <a:cubicBezTo>
                      <a:pt x="7078" y="5240"/>
                      <a:pt x="7209" y="5307"/>
                      <a:pt x="7348" y="5307"/>
                    </a:cubicBezTo>
                    <a:cubicBezTo>
                      <a:pt x="7463" y="5307"/>
                      <a:pt x="7584" y="5260"/>
                      <a:pt x="7679" y="5175"/>
                    </a:cubicBezTo>
                    <a:cubicBezTo>
                      <a:pt x="8328" y="4589"/>
                      <a:pt x="9060" y="3752"/>
                      <a:pt x="8683" y="2789"/>
                    </a:cubicBezTo>
                    <a:cubicBezTo>
                      <a:pt x="8160" y="1429"/>
                      <a:pt x="6298" y="2266"/>
                      <a:pt x="5754" y="781"/>
                    </a:cubicBezTo>
                    <a:cubicBezTo>
                      <a:pt x="5710" y="669"/>
                      <a:pt x="5582" y="600"/>
                      <a:pt x="5466" y="600"/>
                    </a:cubicBezTo>
                    <a:cubicBezTo>
                      <a:pt x="5364" y="600"/>
                      <a:pt x="5272" y="654"/>
                      <a:pt x="5252" y="781"/>
                    </a:cubicBezTo>
                    <a:cubicBezTo>
                      <a:pt x="5147" y="1429"/>
                      <a:pt x="5273" y="1848"/>
                      <a:pt x="5817" y="2245"/>
                    </a:cubicBezTo>
                    <a:cubicBezTo>
                      <a:pt x="6194" y="2497"/>
                      <a:pt x="6528" y="2559"/>
                      <a:pt x="6926" y="2706"/>
                    </a:cubicBezTo>
                    <a:cubicBezTo>
                      <a:pt x="7491" y="2915"/>
                      <a:pt x="7365" y="2497"/>
                      <a:pt x="7470" y="3480"/>
                    </a:cubicBezTo>
                    <a:cubicBezTo>
                      <a:pt x="7533" y="3940"/>
                      <a:pt x="7554" y="4108"/>
                      <a:pt x="7428" y="4254"/>
                    </a:cubicBezTo>
                    <a:cubicBezTo>
                      <a:pt x="6959" y="3728"/>
                      <a:pt x="6278" y="3512"/>
                      <a:pt x="5568" y="3512"/>
                    </a:cubicBezTo>
                    <a:cubicBezTo>
                      <a:pt x="5233" y="3512"/>
                      <a:pt x="4891" y="3560"/>
                      <a:pt x="4561" y="3647"/>
                    </a:cubicBezTo>
                    <a:cubicBezTo>
                      <a:pt x="4101" y="3794"/>
                      <a:pt x="3683" y="4024"/>
                      <a:pt x="3201" y="4150"/>
                    </a:cubicBezTo>
                    <a:cubicBezTo>
                      <a:pt x="2867" y="4275"/>
                      <a:pt x="2511" y="4380"/>
                      <a:pt x="2134" y="4422"/>
                    </a:cubicBezTo>
                    <a:cubicBezTo>
                      <a:pt x="1569" y="3752"/>
                      <a:pt x="1486" y="3208"/>
                      <a:pt x="1925" y="2706"/>
                    </a:cubicBezTo>
                    <a:cubicBezTo>
                      <a:pt x="2406" y="1827"/>
                      <a:pt x="3473" y="1137"/>
                      <a:pt x="4206" y="488"/>
                    </a:cubicBezTo>
                    <a:cubicBezTo>
                      <a:pt x="4437" y="290"/>
                      <a:pt x="4225" y="0"/>
                      <a:pt x="39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83"/>
              <p:cNvSpPr/>
              <p:nvPr/>
            </p:nvSpPr>
            <p:spPr>
              <a:xfrm>
                <a:off x="3716100" y="1193775"/>
                <a:ext cx="147000" cy="297425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11897" extrusionOk="0">
                    <a:moveTo>
                      <a:pt x="5234" y="0"/>
                    </a:moveTo>
                    <a:cubicBezTo>
                      <a:pt x="5202" y="0"/>
                      <a:pt x="5171" y="13"/>
                      <a:pt x="5147" y="43"/>
                    </a:cubicBezTo>
                    <a:cubicBezTo>
                      <a:pt x="4750" y="462"/>
                      <a:pt x="4562" y="964"/>
                      <a:pt x="4520" y="1529"/>
                    </a:cubicBezTo>
                    <a:cubicBezTo>
                      <a:pt x="4499" y="1926"/>
                      <a:pt x="4562" y="2282"/>
                      <a:pt x="4541" y="2680"/>
                    </a:cubicBezTo>
                    <a:cubicBezTo>
                      <a:pt x="4457" y="3600"/>
                      <a:pt x="3976" y="3935"/>
                      <a:pt x="3306" y="4458"/>
                    </a:cubicBezTo>
                    <a:cubicBezTo>
                      <a:pt x="2574" y="5002"/>
                      <a:pt x="1800" y="5504"/>
                      <a:pt x="1109" y="6111"/>
                    </a:cubicBezTo>
                    <a:cubicBezTo>
                      <a:pt x="649" y="6530"/>
                      <a:pt x="586" y="6739"/>
                      <a:pt x="481" y="7283"/>
                    </a:cubicBezTo>
                    <a:cubicBezTo>
                      <a:pt x="377" y="7806"/>
                      <a:pt x="419" y="8517"/>
                      <a:pt x="272" y="9082"/>
                    </a:cubicBezTo>
                    <a:cubicBezTo>
                      <a:pt x="209" y="9375"/>
                      <a:pt x="63" y="9647"/>
                      <a:pt x="42" y="9961"/>
                    </a:cubicBezTo>
                    <a:cubicBezTo>
                      <a:pt x="0" y="10400"/>
                      <a:pt x="0" y="10944"/>
                      <a:pt x="314" y="11279"/>
                    </a:cubicBezTo>
                    <a:cubicBezTo>
                      <a:pt x="514" y="11512"/>
                      <a:pt x="766" y="11613"/>
                      <a:pt x="1040" y="11613"/>
                    </a:cubicBezTo>
                    <a:cubicBezTo>
                      <a:pt x="1110" y="11613"/>
                      <a:pt x="1183" y="11606"/>
                      <a:pt x="1256" y="11593"/>
                    </a:cubicBezTo>
                    <a:cubicBezTo>
                      <a:pt x="1782" y="11514"/>
                      <a:pt x="2598" y="10889"/>
                      <a:pt x="3194" y="10889"/>
                    </a:cubicBezTo>
                    <a:cubicBezTo>
                      <a:pt x="3545" y="10889"/>
                      <a:pt x="3820" y="11106"/>
                      <a:pt x="3913" y="11781"/>
                    </a:cubicBezTo>
                    <a:cubicBezTo>
                      <a:pt x="3922" y="11862"/>
                      <a:pt x="3985" y="11897"/>
                      <a:pt x="4053" y="11897"/>
                    </a:cubicBezTo>
                    <a:cubicBezTo>
                      <a:pt x="4145" y="11897"/>
                      <a:pt x="4248" y="11835"/>
                      <a:pt x="4248" y="11740"/>
                    </a:cubicBezTo>
                    <a:cubicBezTo>
                      <a:pt x="4227" y="10945"/>
                      <a:pt x="4028" y="9812"/>
                      <a:pt x="3032" y="9812"/>
                    </a:cubicBezTo>
                    <a:cubicBezTo>
                      <a:pt x="3005" y="9812"/>
                      <a:pt x="2978" y="9813"/>
                      <a:pt x="2950" y="9815"/>
                    </a:cubicBezTo>
                    <a:cubicBezTo>
                      <a:pt x="2637" y="9856"/>
                      <a:pt x="2406" y="10003"/>
                      <a:pt x="2134" y="10170"/>
                    </a:cubicBezTo>
                    <a:cubicBezTo>
                      <a:pt x="1946" y="10317"/>
                      <a:pt x="1737" y="10484"/>
                      <a:pt x="1569" y="10631"/>
                    </a:cubicBezTo>
                    <a:cubicBezTo>
                      <a:pt x="1460" y="10650"/>
                      <a:pt x="1362" y="10659"/>
                      <a:pt x="1277" y="10659"/>
                    </a:cubicBezTo>
                    <a:cubicBezTo>
                      <a:pt x="892" y="10659"/>
                      <a:pt x="763" y="10467"/>
                      <a:pt x="900" y="10108"/>
                    </a:cubicBezTo>
                    <a:cubicBezTo>
                      <a:pt x="753" y="9375"/>
                      <a:pt x="1632" y="8622"/>
                      <a:pt x="1611" y="7869"/>
                    </a:cubicBezTo>
                    <a:cubicBezTo>
                      <a:pt x="1611" y="7680"/>
                      <a:pt x="1465" y="7450"/>
                      <a:pt x="1486" y="7283"/>
                    </a:cubicBezTo>
                    <a:cubicBezTo>
                      <a:pt x="1569" y="6739"/>
                      <a:pt x="2344" y="6320"/>
                      <a:pt x="2741" y="6007"/>
                    </a:cubicBezTo>
                    <a:cubicBezTo>
                      <a:pt x="3411" y="5504"/>
                      <a:pt x="4310" y="5065"/>
                      <a:pt x="4854" y="4374"/>
                    </a:cubicBezTo>
                    <a:cubicBezTo>
                      <a:pt x="5880" y="3119"/>
                      <a:pt x="4980" y="1550"/>
                      <a:pt x="5399" y="169"/>
                    </a:cubicBezTo>
                    <a:cubicBezTo>
                      <a:pt x="5399" y="79"/>
                      <a:pt x="5313" y="0"/>
                      <a:pt x="52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83"/>
              <p:cNvSpPr/>
              <p:nvPr/>
            </p:nvSpPr>
            <p:spPr>
              <a:xfrm>
                <a:off x="3890275" y="1156125"/>
                <a:ext cx="1575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63" h="37" extrusionOk="0">
                    <a:moveTo>
                      <a:pt x="43" y="1"/>
                    </a:moveTo>
                    <a:cubicBezTo>
                      <a:pt x="1" y="1"/>
                      <a:pt x="1" y="22"/>
                      <a:pt x="43" y="22"/>
                    </a:cubicBezTo>
                    <a:cubicBezTo>
                      <a:pt x="48" y="32"/>
                      <a:pt x="52" y="36"/>
                      <a:pt x="54" y="36"/>
                    </a:cubicBezTo>
                    <a:cubicBezTo>
                      <a:pt x="62" y="36"/>
                      <a:pt x="58" y="1"/>
                      <a:pt x="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83"/>
              <p:cNvSpPr/>
              <p:nvPr/>
            </p:nvSpPr>
            <p:spPr>
              <a:xfrm>
                <a:off x="3882250" y="1133650"/>
                <a:ext cx="292500" cy="183200"/>
              </a:xfrm>
              <a:custGeom>
                <a:avLst/>
                <a:gdLst/>
                <a:ahLst/>
                <a:cxnLst/>
                <a:rect l="l" t="t" r="r" b="b"/>
                <a:pathLst>
                  <a:path w="11700" h="7328" extrusionOk="0">
                    <a:moveTo>
                      <a:pt x="4709" y="1"/>
                    </a:moveTo>
                    <a:cubicBezTo>
                      <a:pt x="3181" y="1"/>
                      <a:pt x="1573" y="644"/>
                      <a:pt x="196" y="1005"/>
                    </a:cubicBezTo>
                    <a:cubicBezTo>
                      <a:pt x="0" y="1044"/>
                      <a:pt x="80" y="1322"/>
                      <a:pt x="246" y="1322"/>
                    </a:cubicBezTo>
                    <a:cubicBezTo>
                      <a:pt x="257" y="1322"/>
                      <a:pt x="268" y="1321"/>
                      <a:pt x="280" y="1318"/>
                    </a:cubicBezTo>
                    <a:cubicBezTo>
                      <a:pt x="1417" y="1026"/>
                      <a:pt x="2820" y="708"/>
                      <a:pt x="4105" y="708"/>
                    </a:cubicBezTo>
                    <a:cubicBezTo>
                      <a:pt x="4475" y="708"/>
                      <a:pt x="4835" y="735"/>
                      <a:pt x="5176" y="795"/>
                    </a:cubicBezTo>
                    <a:cubicBezTo>
                      <a:pt x="6599" y="1025"/>
                      <a:pt x="7687" y="2072"/>
                      <a:pt x="8775" y="2909"/>
                    </a:cubicBezTo>
                    <a:cubicBezTo>
                      <a:pt x="8809" y="2936"/>
                      <a:pt x="8845" y="2947"/>
                      <a:pt x="8880" y="2947"/>
                    </a:cubicBezTo>
                    <a:cubicBezTo>
                      <a:pt x="8954" y="2947"/>
                      <a:pt x="9025" y="2896"/>
                      <a:pt x="9068" y="2825"/>
                    </a:cubicBezTo>
                    <a:cubicBezTo>
                      <a:pt x="9465" y="2930"/>
                      <a:pt x="9842" y="3034"/>
                      <a:pt x="10156" y="3243"/>
                    </a:cubicBezTo>
                    <a:cubicBezTo>
                      <a:pt x="10679" y="3599"/>
                      <a:pt x="11035" y="4269"/>
                      <a:pt x="10344" y="4603"/>
                    </a:cubicBezTo>
                    <a:cubicBezTo>
                      <a:pt x="9570" y="5022"/>
                      <a:pt x="8524" y="4896"/>
                      <a:pt x="7729" y="5315"/>
                    </a:cubicBezTo>
                    <a:cubicBezTo>
                      <a:pt x="7268" y="5545"/>
                      <a:pt x="7080" y="6047"/>
                      <a:pt x="7227" y="6549"/>
                    </a:cubicBezTo>
                    <a:cubicBezTo>
                      <a:pt x="7436" y="7156"/>
                      <a:pt x="8022" y="7282"/>
                      <a:pt x="8587" y="7323"/>
                    </a:cubicBezTo>
                    <a:cubicBezTo>
                      <a:pt x="8602" y="7326"/>
                      <a:pt x="8617" y="7327"/>
                      <a:pt x="8631" y="7327"/>
                    </a:cubicBezTo>
                    <a:cubicBezTo>
                      <a:pt x="8840" y="7327"/>
                      <a:pt x="8848" y="7045"/>
                      <a:pt x="8691" y="6947"/>
                    </a:cubicBezTo>
                    <a:cubicBezTo>
                      <a:pt x="8356" y="6696"/>
                      <a:pt x="8168" y="6654"/>
                      <a:pt x="8231" y="6235"/>
                    </a:cubicBezTo>
                    <a:cubicBezTo>
                      <a:pt x="8273" y="5796"/>
                      <a:pt x="8524" y="5859"/>
                      <a:pt x="8880" y="5796"/>
                    </a:cubicBezTo>
                    <a:cubicBezTo>
                      <a:pt x="9382" y="5691"/>
                      <a:pt x="9905" y="5608"/>
                      <a:pt x="10365" y="5440"/>
                    </a:cubicBezTo>
                    <a:cubicBezTo>
                      <a:pt x="10951" y="5273"/>
                      <a:pt x="11411" y="4896"/>
                      <a:pt x="11495" y="4269"/>
                    </a:cubicBezTo>
                    <a:cubicBezTo>
                      <a:pt x="11700" y="2816"/>
                      <a:pt x="10324" y="2364"/>
                      <a:pt x="9148" y="2364"/>
                    </a:cubicBezTo>
                    <a:cubicBezTo>
                      <a:pt x="9121" y="2364"/>
                      <a:pt x="9095" y="2364"/>
                      <a:pt x="9068" y="2365"/>
                    </a:cubicBezTo>
                    <a:cubicBezTo>
                      <a:pt x="8754" y="1172"/>
                      <a:pt x="6996" y="481"/>
                      <a:pt x="5950" y="168"/>
                    </a:cubicBezTo>
                    <a:cubicBezTo>
                      <a:pt x="5547" y="50"/>
                      <a:pt x="5131" y="1"/>
                      <a:pt x="47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83"/>
              <p:cNvSpPr/>
              <p:nvPr/>
            </p:nvSpPr>
            <p:spPr>
              <a:xfrm>
                <a:off x="3910675" y="1274875"/>
                <a:ext cx="138125" cy="268125"/>
              </a:xfrm>
              <a:custGeom>
                <a:avLst/>
                <a:gdLst/>
                <a:ahLst/>
                <a:cxnLst/>
                <a:rect l="l" t="t" r="r" b="b"/>
                <a:pathLst>
                  <a:path w="5525" h="10725" extrusionOk="0">
                    <a:moveTo>
                      <a:pt x="1957" y="0"/>
                    </a:moveTo>
                    <a:cubicBezTo>
                      <a:pt x="1880" y="0"/>
                      <a:pt x="1801" y="40"/>
                      <a:pt x="1758" y="126"/>
                    </a:cubicBezTo>
                    <a:cubicBezTo>
                      <a:pt x="1152" y="1068"/>
                      <a:pt x="963" y="2281"/>
                      <a:pt x="670" y="3369"/>
                    </a:cubicBezTo>
                    <a:cubicBezTo>
                      <a:pt x="461" y="4102"/>
                      <a:pt x="1" y="5148"/>
                      <a:pt x="524" y="5817"/>
                    </a:cubicBezTo>
                    <a:cubicBezTo>
                      <a:pt x="856" y="6263"/>
                      <a:pt x="1409" y="6416"/>
                      <a:pt x="2033" y="6416"/>
                    </a:cubicBezTo>
                    <a:cubicBezTo>
                      <a:pt x="2667" y="6416"/>
                      <a:pt x="3375" y="6258"/>
                      <a:pt x="3997" y="6089"/>
                    </a:cubicBezTo>
                    <a:lnTo>
                      <a:pt x="3997" y="6089"/>
                    </a:lnTo>
                    <a:cubicBezTo>
                      <a:pt x="3809" y="6633"/>
                      <a:pt x="2930" y="6738"/>
                      <a:pt x="2449" y="6968"/>
                    </a:cubicBezTo>
                    <a:cubicBezTo>
                      <a:pt x="2030" y="7198"/>
                      <a:pt x="1696" y="7491"/>
                      <a:pt x="1403" y="7868"/>
                    </a:cubicBezTo>
                    <a:cubicBezTo>
                      <a:pt x="880" y="8517"/>
                      <a:pt x="252" y="9646"/>
                      <a:pt x="398" y="10504"/>
                    </a:cubicBezTo>
                    <a:cubicBezTo>
                      <a:pt x="411" y="10646"/>
                      <a:pt x="551" y="10724"/>
                      <a:pt x="691" y="10724"/>
                    </a:cubicBezTo>
                    <a:cubicBezTo>
                      <a:pt x="778" y="10724"/>
                      <a:pt x="865" y="10694"/>
                      <a:pt x="921" y="10630"/>
                    </a:cubicBezTo>
                    <a:cubicBezTo>
                      <a:pt x="1298" y="10232"/>
                      <a:pt x="1361" y="9667"/>
                      <a:pt x="1591" y="9186"/>
                    </a:cubicBezTo>
                    <a:cubicBezTo>
                      <a:pt x="1863" y="8621"/>
                      <a:pt x="2219" y="8098"/>
                      <a:pt x="2784" y="7721"/>
                    </a:cubicBezTo>
                    <a:cubicBezTo>
                      <a:pt x="3474" y="7261"/>
                      <a:pt x="4269" y="7073"/>
                      <a:pt x="4416" y="6131"/>
                    </a:cubicBezTo>
                    <a:cubicBezTo>
                      <a:pt x="4458" y="6048"/>
                      <a:pt x="4395" y="5985"/>
                      <a:pt x="4374" y="5922"/>
                    </a:cubicBezTo>
                    <a:cubicBezTo>
                      <a:pt x="4520" y="5880"/>
                      <a:pt x="4667" y="5838"/>
                      <a:pt x="4792" y="5796"/>
                    </a:cubicBezTo>
                    <a:cubicBezTo>
                      <a:pt x="4813" y="5838"/>
                      <a:pt x="4834" y="5880"/>
                      <a:pt x="4876" y="5943"/>
                    </a:cubicBezTo>
                    <a:cubicBezTo>
                      <a:pt x="4930" y="6029"/>
                      <a:pt x="5022" y="6076"/>
                      <a:pt x="5114" y="6076"/>
                    </a:cubicBezTo>
                    <a:cubicBezTo>
                      <a:pt x="5200" y="6076"/>
                      <a:pt x="5286" y="6034"/>
                      <a:pt x="5336" y="5943"/>
                    </a:cubicBezTo>
                    <a:cubicBezTo>
                      <a:pt x="5462" y="5692"/>
                      <a:pt x="5504" y="5566"/>
                      <a:pt x="5525" y="5273"/>
                    </a:cubicBezTo>
                    <a:cubicBezTo>
                      <a:pt x="5525" y="5074"/>
                      <a:pt x="5290" y="4859"/>
                      <a:pt x="5050" y="4859"/>
                    </a:cubicBezTo>
                    <a:cubicBezTo>
                      <a:pt x="5013" y="4859"/>
                      <a:pt x="4975" y="4865"/>
                      <a:pt x="4939" y="4876"/>
                    </a:cubicBezTo>
                    <a:cubicBezTo>
                      <a:pt x="4311" y="5085"/>
                      <a:pt x="3683" y="5252"/>
                      <a:pt x="3035" y="5357"/>
                    </a:cubicBezTo>
                    <a:cubicBezTo>
                      <a:pt x="2788" y="5390"/>
                      <a:pt x="2449" y="5514"/>
                      <a:pt x="2174" y="5514"/>
                    </a:cubicBezTo>
                    <a:cubicBezTo>
                      <a:pt x="2100" y="5514"/>
                      <a:pt x="2030" y="5505"/>
                      <a:pt x="1968" y="5483"/>
                    </a:cubicBezTo>
                    <a:cubicBezTo>
                      <a:pt x="1942" y="5487"/>
                      <a:pt x="1917" y="5490"/>
                      <a:pt x="1893" y="5490"/>
                    </a:cubicBezTo>
                    <a:cubicBezTo>
                      <a:pt x="1701" y="5490"/>
                      <a:pt x="1563" y="5343"/>
                      <a:pt x="1507" y="5064"/>
                    </a:cubicBezTo>
                    <a:cubicBezTo>
                      <a:pt x="1214" y="4834"/>
                      <a:pt x="1131" y="4541"/>
                      <a:pt x="1340" y="4227"/>
                    </a:cubicBezTo>
                    <a:cubicBezTo>
                      <a:pt x="1465" y="2867"/>
                      <a:pt x="2219" y="1612"/>
                      <a:pt x="2177" y="231"/>
                    </a:cubicBezTo>
                    <a:cubicBezTo>
                      <a:pt x="2177" y="83"/>
                      <a:pt x="2068" y="0"/>
                      <a:pt x="19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83"/>
              <p:cNvSpPr/>
              <p:nvPr/>
            </p:nvSpPr>
            <p:spPr>
              <a:xfrm>
                <a:off x="4125350" y="1159175"/>
                <a:ext cx="337125" cy="166425"/>
              </a:xfrm>
              <a:custGeom>
                <a:avLst/>
                <a:gdLst/>
                <a:ahLst/>
                <a:cxnLst/>
                <a:rect l="l" t="t" r="r" b="b"/>
                <a:pathLst>
                  <a:path w="13485" h="6657" extrusionOk="0">
                    <a:moveTo>
                      <a:pt x="9442" y="0"/>
                    </a:moveTo>
                    <a:cubicBezTo>
                      <a:pt x="7957" y="0"/>
                      <a:pt x="6572" y="1153"/>
                      <a:pt x="5109" y="1153"/>
                    </a:cubicBezTo>
                    <a:cubicBezTo>
                      <a:pt x="4775" y="1153"/>
                      <a:pt x="4437" y="1093"/>
                      <a:pt x="4094" y="946"/>
                    </a:cubicBezTo>
                    <a:cubicBezTo>
                      <a:pt x="4068" y="791"/>
                      <a:pt x="3953" y="715"/>
                      <a:pt x="3831" y="715"/>
                    </a:cubicBezTo>
                    <a:cubicBezTo>
                      <a:pt x="3755" y="715"/>
                      <a:pt x="3676" y="744"/>
                      <a:pt x="3612" y="800"/>
                    </a:cubicBezTo>
                    <a:cubicBezTo>
                      <a:pt x="3570" y="800"/>
                      <a:pt x="3550" y="821"/>
                      <a:pt x="3529" y="841"/>
                    </a:cubicBezTo>
                    <a:lnTo>
                      <a:pt x="3487" y="862"/>
                    </a:lnTo>
                    <a:cubicBezTo>
                      <a:pt x="3445" y="925"/>
                      <a:pt x="3382" y="1009"/>
                      <a:pt x="3382" y="1072"/>
                    </a:cubicBezTo>
                    <a:cubicBezTo>
                      <a:pt x="3340" y="1469"/>
                      <a:pt x="3445" y="1762"/>
                      <a:pt x="3675" y="2013"/>
                    </a:cubicBezTo>
                    <a:cubicBezTo>
                      <a:pt x="3131" y="2432"/>
                      <a:pt x="2420" y="2620"/>
                      <a:pt x="2001" y="3206"/>
                    </a:cubicBezTo>
                    <a:cubicBezTo>
                      <a:pt x="1771" y="3520"/>
                      <a:pt x="1729" y="3834"/>
                      <a:pt x="1666" y="4189"/>
                    </a:cubicBezTo>
                    <a:cubicBezTo>
                      <a:pt x="1478" y="5256"/>
                      <a:pt x="1143" y="5758"/>
                      <a:pt x="202" y="6261"/>
                    </a:cubicBezTo>
                    <a:cubicBezTo>
                      <a:pt x="0" y="6370"/>
                      <a:pt x="135" y="6656"/>
                      <a:pt x="326" y="6656"/>
                    </a:cubicBezTo>
                    <a:cubicBezTo>
                      <a:pt x="354" y="6656"/>
                      <a:pt x="382" y="6650"/>
                      <a:pt x="411" y="6637"/>
                    </a:cubicBezTo>
                    <a:cubicBezTo>
                      <a:pt x="913" y="6407"/>
                      <a:pt x="1457" y="6177"/>
                      <a:pt x="1792" y="5738"/>
                    </a:cubicBezTo>
                    <a:cubicBezTo>
                      <a:pt x="2085" y="5361"/>
                      <a:pt x="2043" y="5005"/>
                      <a:pt x="2148" y="4587"/>
                    </a:cubicBezTo>
                    <a:cubicBezTo>
                      <a:pt x="2357" y="3875"/>
                      <a:pt x="2524" y="3478"/>
                      <a:pt x="3194" y="3227"/>
                    </a:cubicBezTo>
                    <a:cubicBezTo>
                      <a:pt x="3361" y="3143"/>
                      <a:pt x="3570" y="3101"/>
                      <a:pt x="3759" y="3017"/>
                    </a:cubicBezTo>
                    <a:cubicBezTo>
                      <a:pt x="4156" y="2829"/>
                      <a:pt x="4449" y="2620"/>
                      <a:pt x="4679" y="2264"/>
                    </a:cubicBezTo>
                    <a:cubicBezTo>
                      <a:pt x="4763" y="2160"/>
                      <a:pt x="4763" y="1992"/>
                      <a:pt x="4700" y="1867"/>
                    </a:cubicBezTo>
                    <a:lnTo>
                      <a:pt x="4700" y="1867"/>
                    </a:lnTo>
                    <a:cubicBezTo>
                      <a:pt x="4857" y="1888"/>
                      <a:pt x="5014" y="1898"/>
                      <a:pt x="5174" y="1898"/>
                    </a:cubicBezTo>
                    <a:cubicBezTo>
                      <a:pt x="5333" y="1898"/>
                      <a:pt x="5495" y="1888"/>
                      <a:pt x="5663" y="1867"/>
                    </a:cubicBezTo>
                    <a:cubicBezTo>
                      <a:pt x="6607" y="1734"/>
                      <a:pt x="7893" y="972"/>
                      <a:pt x="8927" y="972"/>
                    </a:cubicBezTo>
                    <a:cubicBezTo>
                      <a:pt x="9199" y="972"/>
                      <a:pt x="9454" y="1025"/>
                      <a:pt x="9680" y="1155"/>
                    </a:cubicBezTo>
                    <a:cubicBezTo>
                      <a:pt x="10433" y="1595"/>
                      <a:pt x="10203" y="2725"/>
                      <a:pt x="11103" y="3143"/>
                    </a:cubicBezTo>
                    <a:cubicBezTo>
                      <a:pt x="11312" y="3231"/>
                      <a:pt x="11531" y="3272"/>
                      <a:pt x="11748" y="3272"/>
                    </a:cubicBezTo>
                    <a:cubicBezTo>
                      <a:pt x="12356" y="3272"/>
                      <a:pt x="12956" y="2957"/>
                      <a:pt x="13342" y="2494"/>
                    </a:cubicBezTo>
                    <a:cubicBezTo>
                      <a:pt x="13484" y="2290"/>
                      <a:pt x="13409" y="1908"/>
                      <a:pt x="13114" y="1908"/>
                    </a:cubicBezTo>
                    <a:cubicBezTo>
                      <a:pt x="13107" y="1908"/>
                      <a:pt x="13099" y="1908"/>
                      <a:pt x="13091" y="1909"/>
                    </a:cubicBezTo>
                    <a:cubicBezTo>
                      <a:pt x="12720" y="1949"/>
                      <a:pt x="12407" y="2056"/>
                      <a:pt x="12104" y="2056"/>
                    </a:cubicBezTo>
                    <a:cubicBezTo>
                      <a:pt x="11773" y="2056"/>
                      <a:pt x="11453" y="1928"/>
                      <a:pt x="11082" y="1448"/>
                    </a:cubicBezTo>
                    <a:cubicBezTo>
                      <a:pt x="10977" y="1323"/>
                      <a:pt x="10894" y="862"/>
                      <a:pt x="10789" y="716"/>
                    </a:cubicBezTo>
                    <a:cubicBezTo>
                      <a:pt x="10496" y="276"/>
                      <a:pt x="10099" y="25"/>
                      <a:pt x="9596" y="4"/>
                    </a:cubicBezTo>
                    <a:cubicBezTo>
                      <a:pt x="9545" y="2"/>
                      <a:pt x="9493" y="0"/>
                      <a:pt x="94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83"/>
              <p:cNvSpPr/>
              <p:nvPr/>
            </p:nvSpPr>
            <p:spPr>
              <a:xfrm>
                <a:off x="4332300" y="1102850"/>
                <a:ext cx="105150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2649" extrusionOk="0">
                    <a:moveTo>
                      <a:pt x="923" y="0"/>
                    </a:moveTo>
                    <a:cubicBezTo>
                      <a:pt x="892" y="0"/>
                      <a:pt x="862" y="6"/>
                      <a:pt x="837" y="19"/>
                    </a:cubicBezTo>
                    <a:cubicBezTo>
                      <a:pt x="440" y="165"/>
                      <a:pt x="105" y="353"/>
                      <a:pt x="63" y="814"/>
                    </a:cubicBezTo>
                    <a:cubicBezTo>
                      <a:pt x="0" y="1211"/>
                      <a:pt x="230" y="1609"/>
                      <a:pt x="544" y="1818"/>
                    </a:cubicBezTo>
                    <a:cubicBezTo>
                      <a:pt x="963" y="2132"/>
                      <a:pt x="1486" y="2132"/>
                      <a:pt x="2009" y="2216"/>
                    </a:cubicBezTo>
                    <a:cubicBezTo>
                      <a:pt x="2637" y="2299"/>
                      <a:pt x="3306" y="2467"/>
                      <a:pt x="3934" y="2634"/>
                    </a:cubicBezTo>
                    <a:cubicBezTo>
                      <a:pt x="3958" y="2644"/>
                      <a:pt x="3980" y="2648"/>
                      <a:pt x="4001" y="2648"/>
                    </a:cubicBezTo>
                    <a:cubicBezTo>
                      <a:pt x="4159" y="2648"/>
                      <a:pt x="4205" y="2387"/>
                      <a:pt x="4038" y="2257"/>
                    </a:cubicBezTo>
                    <a:cubicBezTo>
                      <a:pt x="3474" y="1839"/>
                      <a:pt x="2992" y="1609"/>
                      <a:pt x="2302" y="1504"/>
                    </a:cubicBezTo>
                    <a:cubicBezTo>
                      <a:pt x="2009" y="1462"/>
                      <a:pt x="1695" y="1462"/>
                      <a:pt x="1423" y="1379"/>
                    </a:cubicBezTo>
                    <a:cubicBezTo>
                      <a:pt x="795" y="1211"/>
                      <a:pt x="984" y="688"/>
                      <a:pt x="1130" y="249"/>
                    </a:cubicBezTo>
                    <a:cubicBezTo>
                      <a:pt x="1197" y="98"/>
                      <a:pt x="1049" y="0"/>
                      <a:pt x="9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83"/>
              <p:cNvSpPr/>
              <p:nvPr/>
            </p:nvSpPr>
            <p:spPr>
              <a:xfrm>
                <a:off x="4409700" y="756225"/>
                <a:ext cx="1571400" cy="512675"/>
              </a:xfrm>
              <a:custGeom>
                <a:avLst/>
                <a:gdLst/>
                <a:ahLst/>
                <a:cxnLst/>
                <a:rect l="l" t="t" r="r" b="b"/>
                <a:pathLst>
                  <a:path w="62856" h="20507" extrusionOk="0">
                    <a:moveTo>
                      <a:pt x="15225" y="0"/>
                    </a:moveTo>
                    <a:cubicBezTo>
                      <a:pt x="14274" y="0"/>
                      <a:pt x="13213" y="274"/>
                      <a:pt x="12534" y="513"/>
                    </a:cubicBezTo>
                    <a:cubicBezTo>
                      <a:pt x="12471" y="534"/>
                      <a:pt x="12430" y="555"/>
                      <a:pt x="12388" y="618"/>
                    </a:cubicBezTo>
                    <a:lnTo>
                      <a:pt x="12388" y="555"/>
                    </a:lnTo>
                    <a:cubicBezTo>
                      <a:pt x="12412" y="352"/>
                      <a:pt x="12264" y="258"/>
                      <a:pt x="12099" y="258"/>
                    </a:cubicBezTo>
                    <a:cubicBezTo>
                      <a:pt x="11975" y="258"/>
                      <a:pt x="11841" y="310"/>
                      <a:pt x="11760" y="409"/>
                    </a:cubicBezTo>
                    <a:cubicBezTo>
                      <a:pt x="11446" y="806"/>
                      <a:pt x="11321" y="1539"/>
                      <a:pt x="11007" y="1874"/>
                    </a:cubicBezTo>
                    <a:cubicBezTo>
                      <a:pt x="10777" y="2104"/>
                      <a:pt x="10588" y="1978"/>
                      <a:pt x="10233" y="2104"/>
                    </a:cubicBezTo>
                    <a:cubicBezTo>
                      <a:pt x="9521" y="2376"/>
                      <a:pt x="9249" y="3129"/>
                      <a:pt x="9124" y="3798"/>
                    </a:cubicBezTo>
                    <a:cubicBezTo>
                      <a:pt x="9103" y="4008"/>
                      <a:pt x="9145" y="4594"/>
                      <a:pt x="8998" y="4782"/>
                    </a:cubicBezTo>
                    <a:cubicBezTo>
                      <a:pt x="8810" y="5008"/>
                      <a:pt x="8501" y="5053"/>
                      <a:pt x="8198" y="5053"/>
                    </a:cubicBezTo>
                    <a:cubicBezTo>
                      <a:pt x="7996" y="5053"/>
                      <a:pt x="7797" y="5033"/>
                      <a:pt x="7638" y="5033"/>
                    </a:cubicBezTo>
                    <a:cubicBezTo>
                      <a:pt x="7359" y="5033"/>
                      <a:pt x="7127" y="4977"/>
                      <a:pt x="6879" y="4977"/>
                    </a:cubicBezTo>
                    <a:cubicBezTo>
                      <a:pt x="6755" y="4977"/>
                      <a:pt x="6627" y="4991"/>
                      <a:pt x="6487" y="5033"/>
                    </a:cubicBezTo>
                    <a:cubicBezTo>
                      <a:pt x="5755" y="5305"/>
                      <a:pt x="5378" y="5995"/>
                      <a:pt x="5253" y="6707"/>
                    </a:cubicBezTo>
                    <a:cubicBezTo>
                      <a:pt x="5106" y="7439"/>
                      <a:pt x="5064" y="8423"/>
                      <a:pt x="5525" y="9071"/>
                    </a:cubicBezTo>
                    <a:cubicBezTo>
                      <a:pt x="5629" y="9218"/>
                      <a:pt x="5755" y="9322"/>
                      <a:pt x="5880" y="9427"/>
                    </a:cubicBezTo>
                    <a:cubicBezTo>
                      <a:pt x="6194" y="9720"/>
                      <a:pt x="6424" y="9615"/>
                      <a:pt x="6048" y="9929"/>
                    </a:cubicBezTo>
                    <a:cubicBezTo>
                      <a:pt x="5895" y="10057"/>
                      <a:pt x="5697" y="10091"/>
                      <a:pt x="5484" y="10091"/>
                    </a:cubicBezTo>
                    <a:cubicBezTo>
                      <a:pt x="5235" y="10091"/>
                      <a:pt x="4966" y="10044"/>
                      <a:pt x="4721" y="10044"/>
                    </a:cubicBezTo>
                    <a:cubicBezTo>
                      <a:pt x="4660" y="10044"/>
                      <a:pt x="4599" y="10047"/>
                      <a:pt x="4541" y="10055"/>
                    </a:cubicBezTo>
                    <a:cubicBezTo>
                      <a:pt x="3683" y="10222"/>
                      <a:pt x="3077" y="10745"/>
                      <a:pt x="2805" y="11394"/>
                    </a:cubicBezTo>
                    <a:cubicBezTo>
                      <a:pt x="2700" y="11205"/>
                      <a:pt x="2616" y="11038"/>
                      <a:pt x="2554" y="10829"/>
                    </a:cubicBezTo>
                    <a:cubicBezTo>
                      <a:pt x="2386" y="10034"/>
                      <a:pt x="2721" y="10013"/>
                      <a:pt x="2658" y="9469"/>
                    </a:cubicBezTo>
                    <a:cubicBezTo>
                      <a:pt x="2616" y="9071"/>
                      <a:pt x="2658" y="8799"/>
                      <a:pt x="2282" y="8569"/>
                    </a:cubicBezTo>
                    <a:cubicBezTo>
                      <a:pt x="2116" y="8467"/>
                      <a:pt x="1942" y="8423"/>
                      <a:pt x="1768" y="8423"/>
                    </a:cubicBezTo>
                    <a:cubicBezTo>
                      <a:pt x="1082" y="8423"/>
                      <a:pt x="389" y="9107"/>
                      <a:pt x="189" y="9657"/>
                    </a:cubicBezTo>
                    <a:cubicBezTo>
                      <a:pt x="1" y="10138"/>
                      <a:pt x="22" y="10661"/>
                      <a:pt x="126" y="11164"/>
                    </a:cubicBezTo>
                    <a:cubicBezTo>
                      <a:pt x="357" y="12398"/>
                      <a:pt x="503" y="13444"/>
                      <a:pt x="440" y="14679"/>
                    </a:cubicBezTo>
                    <a:cubicBezTo>
                      <a:pt x="440" y="14837"/>
                      <a:pt x="573" y="14937"/>
                      <a:pt x="698" y="14937"/>
                    </a:cubicBezTo>
                    <a:cubicBezTo>
                      <a:pt x="771" y="14937"/>
                      <a:pt x="841" y="14903"/>
                      <a:pt x="880" y="14825"/>
                    </a:cubicBezTo>
                    <a:cubicBezTo>
                      <a:pt x="1487" y="13465"/>
                      <a:pt x="1131" y="12356"/>
                      <a:pt x="880" y="10954"/>
                    </a:cubicBezTo>
                    <a:cubicBezTo>
                      <a:pt x="712" y="10431"/>
                      <a:pt x="754" y="9971"/>
                      <a:pt x="1089" y="9594"/>
                    </a:cubicBezTo>
                    <a:cubicBezTo>
                      <a:pt x="1177" y="9311"/>
                      <a:pt x="1297" y="9169"/>
                      <a:pt x="1451" y="9169"/>
                    </a:cubicBezTo>
                    <a:cubicBezTo>
                      <a:pt x="1627" y="9169"/>
                      <a:pt x="1847" y="9352"/>
                      <a:pt x="2114" y="9720"/>
                    </a:cubicBezTo>
                    <a:cubicBezTo>
                      <a:pt x="2135" y="9824"/>
                      <a:pt x="2010" y="10180"/>
                      <a:pt x="1989" y="10327"/>
                    </a:cubicBezTo>
                    <a:cubicBezTo>
                      <a:pt x="1926" y="10913"/>
                      <a:pt x="2114" y="11498"/>
                      <a:pt x="2303" y="12063"/>
                    </a:cubicBezTo>
                    <a:cubicBezTo>
                      <a:pt x="2658" y="13214"/>
                      <a:pt x="2554" y="14553"/>
                      <a:pt x="3328" y="15516"/>
                    </a:cubicBezTo>
                    <a:cubicBezTo>
                      <a:pt x="3740" y="16060"/>
                      <a:pt x="4361" y="16579"/>
                      <a:pt x="5026" y="16579"/>
                    </a:cubicBezTo>
                    <a:cubicBezTo>
                      <a:pt x="5204" y="16579"/>
                      <a:pt x="5385" y="16541"/>
                      <a:pt x="5567" y="16457"/>
                    </a:cubicBezTo>
                    <a:cubicBezTo>
                      <a:pt x="5776" y="16353"/>
                      <a:pt x="5755" y="16102"/>
                      <a:pt x="5650" y="15934"/>
                    </a:cubicBezTo>
                    <a:cubicBezTo>
                      <a:pt x="5064" y="15286"/>
                      <a:pt x="4269" y="15244"/>
                      <a:pt x="3893" y="14344"/>
                    </a:cubicBezTo>
                    <a:cubicBezTo>
                      <a:pt x="3600" y="13633"/>
                      <a:pt x="3600" y="12900"/>
                      <a:pt x="3265" y="12210"/>
                    </a:cubicBezTo>
                    <a:cubicBezTo>
                      <a:pt x="3447" y="11441"/>
                      <a:pt x="4060" y="10848"/>
                      <a:pt x="4952" y="10848"/>
                    </a:cubicBezTo>
                    <a:cubicBezTo>
                      <a:pt x="4982" y="10848"/>
                      <a:pt x="5013" y="10848"/>
                      <a:pt x="5044" y="10850"/>
                    </a:cubicBezTo>
                    <a:cubicBezTo>
                      <a:pt x="5410" y="10850"/>
                      <a:pt x="5744" y="10962"/>
                      <a:pt x="6116" y="10962"/>
                    </a:cubicBezTo>
                    <a:cubicBezTo>
                      <a:pt x="6169" y="10962"/>
                      <a:pt x="6223" y="10960"/>
                      <a:pt x="6278" y="10954"/>
                    </a:cubicBezTo>
                    <a:cubicBezTo>
                      <a:pt x="6696" y="10871"/>
                      <a:pt x="7115" y="10661"/>
                      <a:pt x="7303" y="10243"/>
                    </a:cubicBezTo>
                    <a:cubicBezTo>
                      <a:pt x="7513" y="9762"/>
                      <a:pt x="7366" y="9385"/>
                      <a:pt x="7094" y="8988"/>
                    </a:cubicBezTo>
                    <a:cubicBezTo>
                      <a:pt x="6676" y="8464"/>
                      <a:pt x="6362" y="8130"/>
                      <a:pt x="6383" y="7355"/>
                    </a:cubicBezTo>
                    <a:cubicBezTo>
                      <a:pt x="6424" y="6456"/>
                      <a:pt x="6717" y="6142"/>
                      <a:pt x="7680" y="6100"/>
                    </a:cubicBezTo>
                    <a:cubicBezTo>
                      <a:pt x="7743" y="6098"/>
                      <a:pt x="7805" y="6097"/>
                      <a:pt x="7867" y="6097"/>
                    </a:cubicBezTo>
                    <a:cubicBezTo>
                      <a:pt x="7997" y="6097"/>
                      <a:pt x="8123" y="6100"/>
                      <a:pt x="8246" y="6100"/>
                    </a:cubicBezTo>
                    <a:cubicBezTo>
                      <a:pt x="8679" y="6100"/>
                      <a:pt x="9068" y="6063"/>
                      <a:pt x="9437" y="5723"/>
                    </a:cubicBezTo>
                    <a:cubicBezTo>
                      <a:pt x="9940" y="5242"/>
                      <a:pt x="9877" y="4594"/>
                      <a:pt x="10128" y="3987"/>
                    </a:cubicBezTo>
                    <a:cubicBezTo>
                      <a:pt x="10463" y="3108"/>
                      <a:pt x="11132" y="3338"/>
                      <a:pt x="11697" y="2815"/>
                    </a:cubicBezTo>
                    <a:cubicBezTo>
                      <a:pt x="12137" y="2397"/>
                      <a:pt x="12325" y="1497"/>
                      <a:pt x="12367" y="848"/>
                    </a:cubicBezTo>
                    <a:cubicBezTo>
                      <a:pt x="12423" y="942"/>
                      <a:pt x="12513" y="1019"/>
                      <a:pt x="12621" y="1019"/>
                    </a:cubicBezTo>
                    <a:cubicBezTo>
                      <a:pt x="12634" y="1019"/>
                      <a:pt x="12647" y="1018"/>
                      <a:pt x="12660" y="1016"/>
                    </a:cubicBezTo>
                    <a:cubicBezTo>
                      <a:pt x="13281" y="891"/>
                      <a:pt x="13918" y="797"/>
                      <a:pt x="14545" y="797"/>
                    </a:cubicBezTo>
                    <a:cubicBezTo>
                      <a:pt x="14656" y="797"/>
                      <a:pt x="14767" y="800"/>
                      <a:pt x="14878" y="806"/>
                    </a:cubicBezTo>
                    <a:cubicBezTo>
                      <a:pt x="15108" y="806"/>
                      <a:pt x="16091" y="806"/>
                      <a:pt x="16154" y="953"/>
                    </a:cubicBezTo>
                    <a:cubicBezTo>
                      <a:pt x="16259" y="1141"/>
                      <a:pt x="16091" y="1476"/>
                      <a:pt x="16028" y="1664"/>
                    </a:cubicBezTo>
                    <a:cubicBezTo>
                      <a:pt x="15903" y="2313"/>
                      <a:pt x="15882" y="3024"/>
                      <a:pt x="16405" y="3547"/>
                    </a:cubicBezTo>
                    <a:cubicBezTo>
                      <a:pt x="16572" y="3736"/>
                      <a:pt x="16824" y="3861"/>
                      <a:pt x="17075" y="3903"/>
                    </a:cubicBezTo>
                    <a:cubicBezTo>
                      <a:pt x="17108" y="3911"/>
                      <a:pt x="17144" y="3914"/>
                      <a:pt x="17182" y="3914"/>
                    </a:cubicBezTo>
                    <a:cubicBezTo>
                      <a:pt x="17432" y="3914"/>
                      <a:pt x="17777" y="3772"/>
                      <a:pt x="17963" y="3772"/>
                    </a:cubicBezTo>
                    <a:cubicBezTo>
                      <a:pt x="17982" y="3772"/>
                      <a:pt x="18000" y="3774"/>
                      <a:pt x="18016" y="3778"/>
                    </a:cubicBezTo>
                    <a:cubicBezTo>
                      <a:pt x="18204" y="3861"/>
                      <a:pt x="17681" y="4928"/>
                      <a:pt x="17577" y="5263"/>
                    </a:cubicBezTo>
                    <a:cubicBezTo>
                      <a:pt x="17368" y="5849"/>
                      <a:pt x="17200" y="6351"/>
                      <a:pt x="17242" y="6937"/>
                    </a:cubicBezTo>
                    <a:cubicBezTo>
                      <a:pt x="17242" y="7128"/>
                      <a:pt x="17417" y="7278"/>
                      <a:pt x="17587" y="7278"/>
                    </a:cubicBezTo>
                    <a:cubicBezTo>
                      <a:pt x="17659" y="7278"/>
                      <a:pt x="17730" y="7251"/>
                      <a:pt x="17786" y="7188"/>
                    </a:cubicBezTo>
                    <a:cubicBezTo>
                      <a:pt x="18079" y="6874"/>
                      <a:pt x="18393" y="6414"/>
                      <a:pt x="18644" y="5933"/>
                    </a:cubicBezTo>
                    <a:cubicBezTo>
                      <a:pt x="19196" y="5462"/>
                      <a:pt x="19894" y="5276"/>
                      <a:pt x="20629" y="5276"/>
                    </a:cubicBezTo>
                    <a:cubicBezTo>
                      <a:pt x="21037" y="5276"/>
                      <a:pt x="21455" y="5333"/>
                      <a:pt x="21866" y="5431"/>
                    </a:cubicBezTo>
                    <a:cubicBezTo>
                      <a:pt x="22385" y="5544"/>
                      <a:pt x="22991" y="5858"/>
                      <a:pt x="23568" y="5858"/>
                    </a:cubicBezTo>
                    <a:cubicBezTo>
                      <a:pt x="23737" y="5858"/>
                      <a:pt x="23903" y="5831"/>
                      <a:pt x="24063" y="5765"/>
                    </a:cubicBezTo>
                    <a:cubicBezTo>
                      <a:pt x="24691" y="5514"/>
                      <a:pt x="24795" y="4824"/>
                      <a:pt x="25402" y="4531"/>
                    </a:cubicBezTo>
                    <a:cubicBezTo>
                      <a:pt x="25585" y="4448"/>
                      <a:pt x="25761" y="4410"/>
                      <a:pt x="25927" y="4410"/>
                    </a:cubicBezTo>
                    <a:cubicBezTo>
                      <a:pt x="27014" y="4410"/>
                      <a:pt x="27708" y="6020"/>
                      <a:pt x="27599" y="7000"/>
                    </a:cubicBezTo>
                    <a:cubicBezTo>
                      <a:pt x="27551" y="7305"/>
                      <a:pt x="27823" y="7462"/>
                      <a:pt x="28075" y="7462"/>
                    </a:cubicBezTo>
                    <a:cubicBezTo>
                      <a:pt x="28152" y="7462"/>
                      <a:pt x="28226" y="7447"/>
                      <a:pt x="28290" y="7418"/>
                    </a:cubicBezTo>
                    <a:cubicBezTo>
                      <a:pt x="29315" y="6895"/>
                      <a:pt x="30361" y="6414"/>
                      <a:pt x="31428" y="5975"/>
                    </a:cubicBezTo>
                    <a:cubicBezTo>
                      <a:pt x="31951" y="5765"/>
                      <a:pt x="32537" y="5514"/>
                      <a:pt x="32830" y="5012"/>
                    </a:cubicBezTo>
                    <a:cubicBezTo>
                      <a:pt x="33333" y="4099"/>
                      <a:pt x="32940" y="2971"/>
                      <a:pt x="34074" y="2971"/>
                    </a:cubicBezTo>
                    <a:cubicBezTo>
                      <a:pt x="34214" y="2971"/>
                      <a:pt x="34376" y="2988"/>
                      <a:pt x="34567" y="3024"/>
                    </a:cubicBezTo>
                    <a:cubicBezTo>
                      <a:pt x="35341" y="3150"/>
                      <a:pt x="36010" y="3464"/>
                      <a:pt x="36806" y="3485"/>
                    </a:cubicBezTo>
                    <a:cubicBezTo>
                      <a:pt x="37510" y="3485"/>
                      <a:pt x="38215" y="3366"/>
                      <a:pt x="38932" y="3366"/>
                    </a:cubicBezTo>
                    <a:cubicBezTo>
                      <a:pt x="39067" y="3366"/>
                      <a:pt x="39202" y="3370"/>
                      <a:pt x="39337" y="3380"/>
                    </a:cubicBezTo>
                    <a:cubicBezTo>
                      <a:pt x="40279" y="3464"/>
                      <a:pt x="41200" y="3757"/>
                      <a:pt x="42099" y="3966"/>
                    </a:cubicBezTo>
                    <a:cubicBezTo>
                      <a:pt x="42901" y="4153"/>
                      <a:pt x="43657" y="4299"/>
                      <a:pt x="44406" y="4299"/>
                    </a:cubicBezTo>
                    <a:cubicBezTo>
                      <a:pt x="45084" y="4299"/>
                      <a:pt x="45756" y="4179"/>
                      <a:pt x="46451" y="3861"/>
                    </a:cubicBezTo>
                    <a:cubicBezTo>
                      <a:pt x="46682" y="3757"/>
                      <a:pt x="46661" y="3485"/>
                      <a:pt x="46535" y="3359"/>
                    </a:cubicBezTo>
                    <a:cubicBezTo>
                      <a:pt x="46597" y="3342"/>
                      <a:pt x="46668" y="3335"/>
                      <a:pt x="46744" y="3335"/>
                    </a:cubicBezTo>
                    <a:cubicBezTo>
                      <a:pt x="47329" y="3335"/>
                      <a:pt x="48257" y="3778"/>
                      <a:pt x="48627" y="3778"/>
                    </a:cubicBezTo>
                    <a:cubicBezTo>
                      <a:pt x="49192" y="3778"/>
                      <a:pt x="49569" y="3568"/>
                      <a:pt x="49904" y="3129"/>
                    </a:cubicBezTo>
                    <a:cubicBezTo>
                      <a:pt x="50343" y="2543"/>
                      <a:pt x="50448" y="1978"/>
                      <a:pt x="51285" y="1811"/>
                    </a:cubicBezTo>
                    <a:cubicBezTo>
                      <a:pt x="51446" y="1784"/>
                      <a:pt x="51615" y="1776"/>
                      <a:pt x="51782" y="1776"/>
                    </a:cubicBezTo>
                    <a:cubicBezTo>
                      <a:pt x="52005" y="1776"/>
                      <a:pt x="52223" y="1790"/>
                      <a:pt x="52415" y="1790"/>
                    </a:cubicBezTo>
                    <a:cubicBezTo>
                      <a:pt x="53565" y="1811"/>
                      <a:pt x="54612" y="2104"/>
                      <a:pt x="55741" y="2208"/>
                    </a:cubicBezTo>
                    <a:cubicBezTo>
                      <a:pt x="55845" y="2215"/>
                      <a:pt x="55948" y="2219"/>
                      <a:pt x="56052" y="2219"/>
                    </a:cubicBezTo>
                    <a:cubicBezTo>
                      <a:pt x="56283" y="2219"/>
                      <a:pt x="56514" y="2197"/>
                      <a:pt x="56746" y="2125"/>
                    </a:cubicBezTo>
                    <a:cubicBezTo>
                      <a:pt x="56913" y="2062"/>
                      <a:pt x="57060" y="1999"/>
                      <a:pt x="57227" y="1894"/>
                    </a:cubicBezTo>
                    <a:cubicBezTo>
                      <a:pt x="57369" y="1812"/>
                      <a:pt x="57493" y="1770"/>
                      <a:pt x="57598" y="1770"/>
                    </a:cubicBezTo>
                    <a:cubicBezTo>
                      <a:pt x="57786" y="1770"/>
                      <a:pt x="57913" y="1905"/>
                      <a:pt x="57980" y="2187"/>
                    </a:cubicBezTo>
                    <a:cubicBezTo>
                      <a:pt x="58608" y="2815"/>
                      <a:pt x="58901" y="3778"/>
                      <a:pt x="59550" y="4405"/>
                    </a:cubicBezTo>
                    <a:cubicBezTo>
                      <a:pt x="59968" y="4803"/>
                      <a:pt x="60993" y="4845"/>
                      <a:pt x="60617" y="5535"/>
                    </a:cubicBezTo>
                    <a:cubicBezTo>
                      <a:pt x="60156" y="6414"/>
                      <a:pt x="58001" y="6414"/>
                      <a:pt x="57206" y="6456"/>
                    </a:cubicBezTo>
                    <a:cubicBezTo>
                      <a:pt x="56725" y="6477"/>
                      <a:pt x="56599" y="6979"/>
                      <a:pt x="56850" y="7293"/>
                    </a:cubicBezTo>
                    <a:cubicBezTo>
                      <a:pt x="57583" y="8192"/>
                      <a:pt x="58922" y="8967"/>
                      <a:pt x="58671" y="10285"/>
                    </a:cubicBezTo>
                    <a:cubicBezTo>
                      <a:pt x="58315" y="10431"/>
                      <a:pt x="58357" y="10975"/>
                      <a:pt x="58796" y="10996"/>
                    </a:cubicBezTo>
                    <a:cubicBezTo>
                      <a:pt x="58838" y="10996"/>
                      <a:pt x="57750" y="12168"/>
                      <a:pt x="57645" y="12273"/>
                    </a:cubicBezTo>
                    <a:cubicBezTo>
                      <a:pt x="57415" y="12545"/>
                      <a:pt x="57248" y="12879"/>
                      <a:pt x="57122" y="13193"/>
                    </a:cubicBezTo>
                    <a:cubicBezTo>
                      <a:pt x="56913" y="13695"/>
                      <a:pt x="56829" y="14198"/>
                      <a:pt x="56725" y="14742"/>
                    </a:cubicBezTo>
                    <a:cubicBezTo>
                      <a:pt x="56599" y="15516"/>
                      <a:pt x="56306" y="15892"/>
                      <a:pt x="55637" y="16311"/>
                    </a:cubicBezTo>
                    <a:cubicBezTo>
                      <a:pt x="54298" y="17148"/>
                      <a:pt x="53649" y="19219"/>
                      <a:pt x="54946" y="20412"/>
                    </a:cubicBezTo>
                    <a:cubicBezTo>
                      <a:pt x="55011" y="20476"/>
                      <a:pt x="55096" y="20506"/>
                      <a:pt x="55180" y="20506"/>
                    </a:cubicBezTo>
                    <a:cubicBezTo>
                      <a:pt x="55315" y="20506"/>
                      <a:pt x="55444" y="20428"/>
                      <a:pt x="55469" y="20286"/>
                    </a:cubicBezTo>
                    <a:cubicBezTo>
                      <a:pt x="55637" y="19596"/>
                      <a:pt x="55218" y="18738"/>
                      <a:pt x="55532" y="18173"/>
                    </a:cubicBezTo>
                    <a:cubicBezTo>
                      <a:pt x="55888" y="17483"/>
                      <a:pt x="56704" y="17399"/>
                      <a:pt x="57206" y="16918"/>
                    </a:cubicBezTo>
                    <a:cubicBezTo>
                      <a:pt x="57938" y="16185"/>
                      <a:pt x="57834" y="14993"/>
                      <a:pt x="58043" y="14093"/>
                    </a:cubicBezTo>
                    <a:cubicBezTo>
                      <a:pt x="58210" y="13298"/>
                      <a:pt x="58587" y="12754"/>
                      <a:pt x="59110" y="12168"/>
                    </a:cubicBezTo>
                    <a:cubicBezTo>
                      <a:pt x="59340" y="11917"/>
                      <a:pt x="59633" y="11708"/>
                      <a:pt x="59675" y="11331"/>
                    </a:cubicBezTo>
                    <a:cubicBezTo>
                      <a:pt x="59759" y="10954"/>
                      <a:pt x="59570" y="10578"/>
                      <a:pt x="59298" y="10389"/>
                    </a:cubicBezTo>
                    <a:cubicBezTo>
                      <a:pt x="59926" y="9322"/>
                      <a:pt x="58922" y="8297"/>
                      <a:pt x="58148" y="7418"/>
                    </a:cubicBezTo>
                    <a:cubicBezTo>
                      <a:pt x="60052" y="7167"/>
                      <a:pt x="62855" y="6539"/>
                      <a:pt x="61956" y="4468"/>
                    </a:cubicBezTo>
                    <a:cubicBezTo>
                      <a:pt x="61809" y="4070"/>
                      <a:pt x="61537" y="3945"/>
                      <a:pt x="61203" y="3736"/>
                    </a:cubicBezTo>
                    <a:cubicBezTo>
                      <a:pt x="61140" y="3694"/>
                      <a:pt x="61056" y="3694"/>
                      <a:pt x="60970" y="3694"/>
                    </a:cubicBezTo>
                    <a:cubicBezTo>
                      <a:pt x="60883" y="3694"/>
                      <a:pt x="60794" y="3694"/>
                      <a:pt x="60721" y="3652"/>
                    </a:cubicBezTo>
                    <a:cubicBezTo>
                      <a:pt x="60366" y="3464"/>
                      <a:pt x="60135" y="2920"/>
                      <a:pt x="59926" y="2606"/>
                    </a:cubicBezTo>
                    <a:cubicBezTo>
                      <a:pt x="59424" y="1874"/>
                      <a:pt x="58817" y="409"/>
                      <a:pt x="57771" y="409"/>
                    </a:cubicBezTo>
                    <a:cubicBezTo>
                      <a:pt x="57206" y="409"/>
                      <a:pt x="56704" y="806"/>
                      <a:pt x="56118" y="890"/>
                    </a:cubicBezTo>
                    <a:cubicBezTo>
                      <a:pt x="55981" y="907"/>
                      <a:pt x="55844" y="914"/>
                      <a:pt x="55706" y="914"/>
                    </a:cubicBezTo>
                    <a:cubicBezTo>
                      <a:pt x="54980" y="914"/>
                      <a:pt x="54238" y="716"/>
                      <a:pt x="53482" y="681"/>
                    </a:cubicBezTo>
                    <a:cubicBezTo>
                      <a:pt x="53079" y="657"/>
                      <a:pt x="52617" y="620"/>
                      <a:pt x="52150" y="620"/>
                    </a:cubicBezTo>
                    <a:cubicBezTo>
                      <a:pt x="51404" y="620"/>
                      <a:pt x="50645" y="713"/>
                      <a:pt x="50092" y="1099"/>
                    </a:cubicBezTo>
                    <a:cubicBezTo>
                      <a:pt x="49715" y="1350"/>
                      <a:pt x="49632" y="1685"/>
                      <a:pt x="49381" y="1999"/>
                    </a:cubicBezTo>
                    <a:cubicBezTo>
                      <a:pt x="48981" y="2461"/>
                      <a:pt x="48701" y="2590"/>
                      <a:pt x="48410" y="2590"/>
                    </a:cubicBezTo>
                    <a:cubicBezTo>
                      <a:pt x="48106" y="2590"/>
                      <a:pt x="47789" y="2450"/>
                      <a:pt x="47309" y="2397"/>
                    </a:cubicBezTo>
                    <a:cubicBezTo>
                      <a:pt x="47206" y="2385"/>
                      <a:pt x="47108" y="2379"/>
                      <a:pt x="47014" y="2379"/>
                    </a:cubicBezTo>
                    <a:cubicBezTo>
                      <a:pt x="46424" y="2379"/>
                      <a:pt x="46025" y="2617"/>
                      <a:pt x="45845" y="3213"/>
                    </a:cubicBezTo>
                    <a:cubicBezTo>
                      <a:pt x="45571" y="3249"/>
                      <a:pt x="45301" y="3265"/>
                      <a:pt x="45032" y="3265"/>
                    </a:cubicBezTo>
                    <a:cubicBezTo>
                      <a:pt x="43450" y="3265"/>
                      <a:pt x="41940" y="2704"/>
                      <a:pt x="40384" y="2418"/>
                    </a:cubicBezTo>
                    <a:cubicBezTo>
                      <a:pt x="39848" y="2321"/>
                      <a:pt x="39311" y="2270"/>
                      <a:pt x="38781" y="2270"/>
                    </a:cubicBezTo>
                    <a:cubicBezTo>
                      <a:pt x="38505" y="2270"/>
                      <a:pt x="38229" y="2284"/>
                      <a:pt x="37956" y="2313"/>
                    </a:cubicBezTo>
                    <a:cubicBezTo>
                      <a:pt x="37763" y="2330"/>
                      <a:pt x="37580" y="2339"/>
                      <a:pt x="37405" y="2339"/>
                    </a:cubicBezTo>
                    <a:cubicBezTo>
                      <a:pt x="36531" y="2339"/>
                      <a:pt x="35832" y="2138"/>
                      <a:pt x="34943" y="1894"/>
                    </a:cubicBezTo>
                    <a:cubicBezTo>
                      <a:pt x="34655" y="1824"/>
                      <a:pt x="34339" y="1781"/>
                      <a:pt x="34023" y="1781"/>
                    </a:cubicBezTo>
                    <a:cubicBezTo>
                      <a:pt x="33213" y="1781"/>
                      <a:pt x="32402" y="2060"/>
                      <a:pt x="32056" y="2857"/>
                    </a:cubicBezTo>
                    <a:cubicBezTo>
                      <a:pt x="31993" y="3066"/>
                      <a:pt x="31951" y="3317"/>
                      <a:pt x="31930" y="3547"/>
                    </a:cubicBezTo>
                    <a:cubicBezTo>
                      <a:pt x="31805" y="4280"/>
                      <a:pt x="31617" y="4426"/>
                      <a:pt x="30989" y="4887"/>
                    </a:cubicBezTo>
                    <a:cubicBezTo>
                      <a:pt x="30256" y="5410"/>
                      <a:pt x="29420" y="5786"/>
                      <a:pt x="28604" y="6163"/>
                    </a:cubicBezTo>
                    <a:cubicBezTo>
                      <a:pt x="28541" y="5221"/>
                      <a:pt x="28080" y="4363"/>
                      <a:pt x="27327" y="3778"/>
                    </a:cubicBezTo>
                    <a:cubicBezTo>
                      <a:pt x="26848" y="3418"/>
                      <a:pt x="26166" y="3101"/>
                      <a:pt x="25522" y="3101"/>
                    </a:cubicBezTo>
                    <a:cubicBezTo>
                      <a:pt x="25154" y="3101"/>
                      <a:pt x="24799" y="3205"/>
                      <a:pt x="24502" y="3464"/>
                    </a:cubicBezTo>
                    <a:cubicBezTo>
                      <a:pt x="23897" y="4011"/>
                      <a:pt x="24039" y="4539"/>
                      <a:pt x="23074" y="4539"/>
                    </a:cubicBezTo>
                    <a:cubicBezTo>
                      <a:pt x="23005" y="4539"/>
                      <a:pt x="22930" y="4536"/>
                      <a:pt x="22850" y="4531"/>
                    </a:cubicBezTo>
                    <a:cubicBezTo>
                      <a:pt x="22120" y="4495"/>
                      <a:pt x="21482" y="4278"/>
                      <a:pt x="20767" y="4278"/>
                    </a:cubicBezTo>
                    <a:cubicBezTo>
                      <a:pt x="20641" y="4278"/>
                      <a:pt x="20512" y="4285"/>
                      <a:pt x="20381" y="4301"/>
                    </a:cubicBezTo>
                    <a:cubicBezTo>
                      <a:pt x="19962" y="4363"/>
                      <a:pt x="19565" y="4468"/>
                      <a:pt x="19188" y="4614"/>
                    </a:cubicBezTo>
                    <a:cubicBezTo>
                      <a:pt x="19293" y="4280"/>
                      <a:pt x="19376" y="3945"/>
                      <a:pt x="19397" y="3652"/>
                    </a:cubicBezTo>
                    <a:cubicBezTo>
                      <a:pt x="19460" y="2501"/>
                      <a:pt x="18518" y="2690"/>
                      <a:pt x="17765" y="2606"/>
                    </a:cubicBezTo>
                    <a:cubicBezTo>
                      <a:pt x="16049" y="2418"/>
                      <a:pt x="17702" y="974"/>
                      <a:pt x="16656" y="325"/>
                    </a:cubicBezTo>
                    <a:cubicBezTo>
                      <a:pt x="16276" y="89"/>
                      <a:pt x="15768" y="0"/>
                      <a:pt x="152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83"/>
              <p:cNvSpPr/>
              <p:nvPr/>
            </p:nvSpPr>
            <p:spPr>
              <a:xfrm>
                <a:off x="4272150" y="873275"/>
                <a:ext cx="12922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10040" extrusionOk="0">
                    <a:moveTo>
                      <a:pt x="3913" y="1"/>
                    </a:moveTo>
                    <a:cubicBezTo>
                      <a:pt x="3421" y="1"/>
                      <a:pt x="2898" y="142"/>
                      <a:pt x="2615" y="288"/>
                    </a:cubicBezTo>
                    <a:cubicBezTo>
                      <a:pt x="1297" y="958"/>
                      <a:pt x="356" y="2506"/>
                      <a:pt x="42" y="3950"/>
                    </a:cubicBezTo>
                    <a:cubicBezTo>
                      <a:pt x="1" y="4113"/>
                      <a:pt x="129" y="4241"/>
                      <a:pt x="263" y="4241"/>
                    </a:cubicBezTo>
                    <a:cubicBezTo>
                      <a:pt x="335" y="4241"/>
                      <a:pt x="409" y="4205"/>
                      <a:pt x="460" y="4117"/>
                    </a:cubicBezTo>
                    <a:cubicBezTo>
                      <a:pt x="795" y="3552"/>
                      <a:pt x="1109" y="2945"/>
                      <a:pt x="1507" y="2401"/>
                    </a:cubicBezTo>
                    <a:cubicBezTo>
                      <a:pt x="1623" y="2218"/>
                      <a:pt x="2974" y="668"/>
                      <a:pt x="3636" y="668"/>
                    </a:cubicBezTo>
                    <a:cubicBezTo>
                      <a:pt x="3805" y="668"/>
                      <a:pt x="3929" y="769"/>
                      <a:pt x="3976" y="1021"/>
                    </a:cubicBezTo>
                    <a:cubicBezTo>
                      <a:pt x="4017" y="1083"/>
                      <a:pt x="2992" y="1857"/>
                      <a:pt x="2908" y="1920"/>
                    </a:cubicBezTo>
                    <a:cubicBezTo>
                      <a:pt x="2553" y="2318"/>
                      <a:pt x="2197" y="2736"/>
                      <a:pt x="1925" y="3176"/>
                    </a:cubicBezTo>
                    <a:cubicBezTo>
                      <a:pt x="670" y="5142"/>
                      <a:pt x="272" y="7821"/>
                      <a:pt x="1402" y="9913"/>
                    </a:cubicBezTo>
                    <a:cubicBezTo>
                      <a:pt x="1450" y="10002"/>
                      <a:pt x="1527" y="10039"/>
                      <a:pt x="1607" y="10039"/>
                    </a:cubicBezTo>
                    <a:cubicBezTo>
                      <a:pt x="1773" y="10039"/>
                      <a:pt x="1953" y="9880"/>
                      <a:pt x="1925" y="9683"/>
                    </a:cubicBezTo>
                    <a:cubicBezTo>
                      <a:pt x="1444" y="7486"/>
                      <a:pt x="1339" y="5352"/>
                      <a:pt x="2615" y="3364"/>
                    </a:cubicBezTo>
                    <a:cubicBezTo>
                      <a:pt x="3201" y="2464"/>
                      <a:pt x="4059" y="2046"/>
                      <a:pt x="4750" y="1313"/>
                    </a:cubicBezTo>
                    <a:cubicBezTo>
                      <a:pt x="4917" y="1083"/>
                      <a:pt x="5168" y="937"/>
                      <a:pt x="5022" y="560"/>
                    </a:cubicBezTo>
                    <a:cubicBezTo>
                      <a:pt x="4865" y="142"/>
                      <a:pt x="4404" y="1"/>
                      <a:pt x="39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83"/>
              <p:cNvSpPr/>
              <p:nvPr/>
            </p:nvSpPr>
            <p:spPr>
              <a:xfrm>
                <a:off x="5453275" y="1098600"/>
                <a:ext cx="334275" cy="492625"/>
              </a:xfrm>
              <a:custGeom>
                <a:avLst/>
                <a:gdLst/>
                <a:ahLst/>
                <a:cxnLst/>
                <a:rect l="l" t="t" r="r" b="b"/>
                <a:pathLst>
                  <a:path w="13371" h="19705" extrusionOk="0">
                    <a:moveTo>
                      <a:pt x="10322" y="0"/>
                    </a:moveTo>
                    <a:cubicBezTo>
                      <a:pt x="10144" y="0"/>
                      <a:pt x="9964" y="103"/>
                      <a:pt x="9793" y="314"/>
                    </a:cubicBezTo>
                    <a:cubicBezTo>
                      <a:pt x="9521" y="670"/>
                      <a:pt x="9625" y="1319"/>
                      <a:pt x="9479" y="1716"/>
                    </a:cubicBezTo>
                    <a:cubicBezTo>
                      <a:pt x="9226" y="2532"/>
                      <a:pt x="8736" y="2705"/>
                      <a:pt x="8143" y="2705"/>
                    </a:cubicBezTo>
                    <a:cubicBezTo>
                      <a:pt x="7854" y="2705"/>
                      <a:pt x="7541" y="2664"/>
                      <a:pt x="7219" y="2637"/>
                    </a:cubicBezTo>
                    <a:cubicBezTo>
                      <a:pt x="7180" y="2634"/>
                      <a:pt x="7140" y="2633"/>
                      <a:pt x="7101" y="2633"/>
                    </a:cubicBezTo>
                    <a:cubicBezTo>
                      <a:pt x="6444" y="2633"/>
                      <a:pt x="5909" y="2967"/>
                      <a:pt x="5692" y="3599"/>
                    </a:cubicBezTo>
                    <a:cubicBezTo>
                      <a:pt x="5441" y="4311"/>
                      <a:pt x="5713" y="4959"/>
                      <a:pt x="6131" y="5524"/>
                    </a:cubicBezTo>
                    <a:cubicBezTo>
                      <a:pt x="5550" y="5640"/>
                      <a:pt x="5001" y="5666"/>
                      <a:pt x="4438" y="5666"/>
                    </a:cubicBezTo>
                    <a:cubicBezTo>
                      <a:pt x="3987" y="5666"/>
                      <a:pt x="3527" y="5650"/>
                      <a:pt x="3034" y="5650"/>
                    </a:cubicBezTo>
                    <a:cubicBezTo>
                      <a:pt x="2344" y="5650"/>
                      <a:pt x="1779" y="5901"/>
                      <a:pt x="1633" y="6612"/>
                    </a:cubicBezTo>
                    <a:cubicBezTo>
                      <a:pt x="1402" y="7930"/>
                      <a:pt x="2051" y="9123"/>
                      <a:pt x="1486" y="10399"/>
                    </a:cubicBezTo>
                    <a:cubicBezTo>
                      <a:pt x="1047" y="11446"/>
                      <a:pt x="314" y="12324"/>
                      <a:pt x="63" y="13475"/>
                    </a:cubicBezTo>
                    <a:cubicBezTo>
                      <a:pt x="1" y="13894"/>
                      <a:pt x="252" y="14145"/>
                      <a:pt x="628" y="14207"/>
                    </a:cubicBezTo>
                    <a:cubicBezTo>
                      <a:pt x="830" y="14232"/>
                      <a:pt x="1031" y="14244"/>
                      <a:pt x="1229" y="14244"/>
                    </a:cubicBezTo>
                    <a:cubicBezTo>
                      <a:pt x="2201" y="14244"/>
                      <a:pt x="3124" y="13951"/>
                      <a:pt x="3976" y="13412"/>
                    </a:cubicBezTo>
                    <a:cubicBezTo>
                      <a:pt x="4172" y="13295"/>
                      <a:pt x="4056" y="13011"/>
                      <a:pt x="3833" y="13011"/>
                    </a:cubicBezTo>
                    <a:cubicBezTo>
                      <a:pt x="3818" y="13011"/>
                      <a:pt x="3803" y="13012"/>
                      <a:pt x="3788" y="13015"/>
                    </a:cubicBezTo>
                    <a:cubicBezTo>
                      <a:pt x="3222" y="13142"/>
                      <a:pt x="2676" y="13202"/>
                      <a:pt x="2136" y="13202"/>
                    </a:cubicBezTo>
                    <a:cubicBezTo>
                      <a:pt x="1877" y="13202"/>
                      <a:pt x="1619" y="13188"/>
                      <a:pt x="1361" y="13161"/>
                    </a:cubicBezTo>
                    <a:cubicBezTo>
                      <a:pt x="1361" y="13140"/>
                      <a:pt x="1361" y="13140"/>
                      <a:pt x="1382" y="13099"/>
                    </a:cubicBezTo>
                    <a:cubicBezTo>
                      <a:pt x="1570" y="13015"/>
                      <a:pt x="1737" y="12931"/>
                      <a:pt x="1946" y="12827"/>
                    </a:cubicBezTo>
                    <a:cubicBezTo>
                      <a:pt x="2323" y="12638"/>
                      <a:pt x="2742" y="12345"/>
                      <a:pt x="3160" y="12324"/>
                    </a:cubicBezTo>
                    <a:cubicBezTo>
                      <a:pt x="3228" y="12321"/>
                      <a:pt x="3292" y="12319"/>
                      <a:pt x="3352" y="12319"/>
                    </a:cubicBezTo>
                    <a:cubicBezTo>
                      <a:pt x="4303" y="12319"/>
                      <a:pt x="4257" y="12774"/>
                      <a:pt x="4729" y="13266"/>
                    </a:cubicBezTo>
                    <a:cubicBezTo>
                      <a:pt x="4980" y="13538"/>
                      <a:pt x="5357" y="13726"/>
                      <a:pt x="5692" y="13726"/>
                    </a:cubicBezTo>
                    <a:cubicBezTo>
                      <a:pt x="5901" y="13977"/>
                      <a:pt x="6173" y="14124"/>
                      <a:pt x="6319" y="14438"/>
                    </a:cubicBezTo>
                    <a:cubicBezTo>
                      <a:pt x="6696" y="15065"/>
                      <a:pt x="6403" y="15756"/>
                      <a:pt x="6508" y="16446"/>
                    </a:cubicBezTo>
                    <a:cubicBezTo>
                      <a:pt x="6633" y="17451"/>
                      <a:pt x="7240" y="18769"/>
                      <a:pt x="7805" y="19564"/>
                    </a:cubicBezTo>
                    <a:cubicBezTo>
                      <a:pt x="7880" y="19657"/>
                      <a:pt x="7979" y="19705"/>
                      <a:pt x="8072" y="19705"/>
                    </a:cubicBezTo>
                    <a:cubicBezTo>
                      <a:pt x="8188" y="19705"/>
                      <a:pt x="8293" y="19631"/>
                      <a:pt x="8328" y="19480"/>
                    </a:cubicBezTo>
                    <a:cubicBezTo>
                      <a:pt x="8496" y="18978"/>
                      <a:pt x="8391" y="18622"/>
                      <a:pt x="8161" y="18141"/>
                    </a:cubicBezTo>
                    <a:cubicBezTo>
                      <a:pt x="7742" y="17262"/>
                      <a:pt x="7177" y="16635"/>
                      <a:pt x="7177" y="15588"/>
                    </a:cubicBezTo>
                    <a:cubicBezTo>
                      <a:pt x="7177" y="15086"/>
                      <a:pt x="7261" y="14626"/>
                      <a:pt x="7010" y="14166"/>
                    </a:cubicBezTo>
                    <a:cubicBezTo>
                      <a:pt x="6801" y="13810"/>
                      <a:pt x="6403" y="13747"/>
                      <a:pt x="6089" y="13601"/>
                    </a:cubicBezTo>
                    <a:cubicBezTo>
                      <a:pt x="6215" y="13517"/>
                      <a:pt x="6319" y="13391"/>
                      <a:pt x="6403" y="13203"/>
                    </a:cubicBezTo>
                    <a:cubicBezTo>
                      <a:pt x="6479" y="13071"/>
                      <a:pt x="6366" y="12904"/>
                      <a:pt x="6236" y="12904"/>
                    </a:cubicBezTo>
                    <a:cubicBezTo>
                      <a:pt x="6222" y="12904"/>
                      <a:pt x="6208" y="12906"/>
                      <a:pt x="6194" y="12910"/>
                    </a:cubicBezTo>
                    <a:cubicBezTo>
                      <a:pt x="6129" y="12932"/>
                      <a:pt x="6066" y="12942"/>
                      <a:pt x="6005" y="12942"/>
                    </a:cubicBezTo>
                    <a:cubicBezTo>
                      <a:pt x="5424" y="12942"/>
                      <a:pt x="5044" y="12023"/>
                      <a:pt x="4646" y="11738"/>
                    </a:cubicBezTo>
                    <a:cubicBezTo>
                      <a:pt x="4343" y="11512"/>
                      <a:pt x="4007" y="11422"/>
                      <a:pt x="3637" y="11422"/>
                    </a:cubicBezTo>
                    <a:cubicBezTo>
                      <a:pt x="3597" y="11422"/>
                      <a:pt x="3556" y="11423"/>
                      <a:pt x="3516" y="11425"/>
                    </a:cubicBezTo>
                    <a:cubicBezTo>
                      <a:pt x="2867" y="11487"/>
                      <a:pt x="2302" y="11801"/>
                      <a:pt x="1737" y="12199"/>
                    </a:cubicBezTo>
                    <a:cubicBezTo>
                      <a:pt x="1988" y="11780"/>
                      <a:pt x="2239" y="11362"/>
                      <a:pt x="2428" y="10881"/>
                    </a:cubicBezTo>
                    <a:cubicBezTo>
                      <a:pt x="2783" y="10065"/>
                      <a:pt x="2867" y="9290"/>
                      <a:pt x="2825" y="8391"/>
                    </a:cubicBezTo>
                    <a:cubicBezTo>
                      <a:pt x="2783" y="8161"/>
                      <a:pt x="2553" y="7010"/>
                      <a:pt x="2700" y="6884"/>
                    </a:cubicBezTo>
                    <a:cubicBezTo>
                      <a:pt x="2789" y="6795"/>
                      <a:pt x="2933" y="6764"/>
                      <a:pt x="3098" y="6764"/>
                    </a:cubicBezTo>
                    <a:cubicBezTo>
                      <a:pt x="3434" y="6764"/>
                      <a:pt x="3856" y="6891"/>
                      <a:pt x="4081" y="6905"/>
                    </a:cubicBezTo>
                    <a:cubicBezTo>
                      <a:pt x="4134" y="6906"/>
                      <a:pt x="4188" y="6907"/>
                      <a:pt x="4241" y="6907"/>
                    </a:cubicBezTo>
                    <a:cubicBezTo>
                      <a:pt x="5255" y="6907"/>
                      <a:pt x="6265" y="6719"/>
                      <a:pt x="7219" y="6361"/>
                    </a:cubicBezTo>
                    <a:cubicBezTo>
                      <a:pt x="7575" y="6215"/>
                      <a:pt x="7805" y="5692"/>
                      <a:pt x="7470" y="5420"/>
                    </a:cubicBezTo>
                    <a:cubicBezTo>
                      <a:pt x="7177" y="5210"/>
                      <a:pt x="6926" y="4938"/>
                      <a:pt x="6696" y="4624"/>
                    </a:cubicBezTo>
                    <a:cubicBezTo>
                      <a:pt x="6884" y="4311"/>
                      <a:pt x="7052" y="3976"/>
                      <a:pt x="7240" y="3662"/>
                    </a:cubicBezTo>
                    <a:cubicBezTo>
                      <a:pt x="7249" y="3658"/>
                      <a:pt x="7261" y="3657"/>
                      <a:pt x="7276" y="3657"/>
                    </a:cubicBezTo>
                    <a:cubicBezTo>
                      <a:pt x="7443" y="3657"/>
                      <a:pt x="7969" y="3850"/>
                      <a:pt x="8161" y="3850"/>
                    </a:cubicBezTo>
                    <a:cubicBezTo>
                      <a:pt x="8579" y="3850"/>
                      <a:pt x="8998" y="3704"/>
                      <a:pt x="9332" y="3453"/>
                    </a:cubicBezTo>
                    <a:cubicBezTo>
                      <a:pt x="9730" y="3139"/>
                      <a:pt x="9981" y="2699"/>
                      <a:pt x="10107" y="2218"/>
                    </a:cubicBezTo>
                    <a:cubicBezTo>
                      <a:pt x="10211" y="1904"/>
                      <a:pt x="10169" y="670"/>
                      <a:pt x="10400" y="335"/>
                    </a:cubicBezTo>
                    <a:cubicBezTo>
                      <a:pt x="10400" y="377"/>
                      <a:pt x="10441" y="398"/>
                      <a:pt x="10462" y="440"/>
                    </a:cubicBezTo>
                    <a:cubicBezTo>
                      <a:pt x="11195" y="1256"/>
                      <a:pt x="11739" y="1904"/>
                      <a:pt x="11299" y="3097"/>
                    </a:cubicBezTo>
                    <a:cubicBezTo>
                      <a:pt x="11069" y="3725"/>
                      <a:pt x="10609" y="4290"/>
                      <a:pt x="10358" y="4896"/>
                    </a:cubicBezTo>
                    <a:cubicBezTo>
                      <a:pt x="9981" y="5754"/>
                      <a:pt x="9312" y="7010"/>
                      <a:pt x="9521" y="7972"/>
                    </a:cubicBezTo>
                    <a:cubicBezTo>
                      <a:pt x="9667" y="8788"/>
                      <a:pt x="10588" y="9290"/>
                      <a:pt x="11090" y="9855"/>
                    </a:cubicBezTo>
                    <a:cubicBezTo>
                      <a:pt x="12115" y="11048"/>
                      <a:pt x="11132" y="12303"/>
                      <a:pt x="11509" y="13601"/>
                    </a:cubicBezTo>
                    <a:cubicBezTo>
                      <a:pt x="11538" y="13749"/>
                      <a:pt x="11673" y="13834"/>
                      <a:pt x="11801" y="13834"/>
                    </a:cubicBezTo>
                    <a:cubicBezTo>
                      <a:pt x="11853" y="13834"/>
                      <a:pt x="11905" y="13820"/>
                      <a:pt x="11948" y="13789"/>
                    </a:cubicBezTo>
                    <a:cubicBezTo>
                      <a:pt x="12220" y="13663"/>
                      <a:pt x="12429" y="13496"/>
                      <a:pt x="12638" y="13371"/>
                    </a:cubicBezTo>
                    <a:cubicBezTo>
                      <a:pt x="12673" y="13473"/>
                      <a:pt x="12750" y="13526"/>
                      <a:pt x="12837" y="13526"/>
                    </a:cubicBezTo>
                    <a:cubicBezTo>
                      <a:pt x="12910" y="13526"/>
                      <a:pt x="12990" y="13489"/>
                      <a:pt x="13057" y="13412"/>
                    </a:cubicBezTo>
                    <a:cubicBezTo>
                      <a:pt x="13371" y="13099"/>
                      <a:pt x="13371" y="13036"/>
                      <a:pt x="13224" y="12680"/>
                    </a:cubicBezTo>
                    <a:cubicBezTo>
                      <a:pt x="13155" y="12495"/>
                      <a:pt x="13015" y="12406"/>
                      <a:pt x="12868" y="12406"/>
                    </a:cubicBezTo>
                    <a:cubicBezTo>
                      <a:pt x="12750" y="12406"/>
                      <a:pt x="12627" y="12463"/>
                      <a:pt x="12534" y="12575"/>
                    </a:cubicBezTo>
                    <a:cubicBezTo>
                      <a:pt x="12429" y="12659"/>
                      <a:pt x="12345" y="12743"/>
                      <a:pt x="12241" y="12827"/>
                    </a:cubicBezTo>
                    <a:cubicBezTo>
                      <a:pt x="12387" y="11843"/>
                      <a:pt x="12910" y="10964"/>
                      <a:pt x="12450" y="9960"/>
                    </a:cubicBezTo>
                    <a:cubicBezTo>
                      <a:pt x="12199" y="9479"/>
                      <a:pt x="11760" y="9060"/>
                      <a:pt x="11341" y="8684"/>
                    </a:cubicBezTo>
                    <a:cubicBezTo>
                      <a:pt x="10609" y="7972"/>
                      <a:pt x="10504" y="7533"/>
                      <a:pt x="10797" y="6549"/>
                    </a:cubicBezTo>
                    <a:cubicBezTo>
                      <a:pt x="11048" y="5712"/>
                      <a:pt x="11404" y="4855"/>
                      <a:pt x="11822" y="4080"/>
                    </a:cubicBezTo>
                    <a:cubicBezTo>
                      <a:pt x="12094" y="3557"/>
                      <a:pt x="12492" y="3034"/>
                      <a:pt x="12555" y="2407"/>
                    </a:cubicBezTo>
                    <a:cubicBezTo>
                      <a:pt x="12617" y="1319"/>
                      <a:pt x="11718" y="523"/>
                      <a:pt x="10818" y="105"/>
                    </a:cubicBezTo>
                    <a:cubicBezTo>
                      <a:pt x="10776" y="95"/>
                      <a:pt x="10745" y="89"/>
                      <a:pt x="10716" y="89"/>
                    </a:cubicBezTo>
                    <a:cubicBezTo>
                      <a:pt x="10687" y="89"/>
                      <a:pt x="10661" y="95"/>
                      <a:pt x="10630" y="105"/>
                    </a:cubicBezTo>
                    <a:cubicBezTo>
                      <a:pt x="10529" y="35"/>
                      <a:pt x="10426" y="0"/>
                      <a:pt x="103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83"/>
              <p:cNvSpPr/>
              <p:nvPr/>
            </p:nvSpPr>
            <p:spPr>
              <a:xfrm>
                <a:off x="5440200" y="1516925"/>
                <a:ext cx="151200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6048" h="12673" extrusionOk="0">
                    <a:moveTo>
                      <a:pt x="5280" y="1"/>
                    </a:moveTo>
                    <a:cubicBezTo>
                      <a:pt x="5135" y="1"/>
                      <a:pt x="4993" y="113"/>
                      <a:pt x="5043" y="299"/>
                    </a:cubicBezTo>
                    <a:cubicBezTo>
                      <a:pt x="5462" y="1952"/>
                      <a:pt x="4541" y="3898"/>
                      <a:pt x="3683" y="5258"/>
                    </a:cubicBezTo>
                    <a:cubicBezTo>
                      <a:pt x="3118" y="6179"/>
                      <a:pt x="2177" y="6932"/>
                      <a:pt x="1821" y="7957"/>
                    </a:cubicBezTo>
                    <a:cubicBezTo>
                      <a:pt x="0" y="8271"/>
                      <a:pt x="2218" y="11849"/>
                      <a:pt x="2658" y="12519"/>
                    </a:cubicBezTo>
                    <a:cubicBezTo>
                      <a:pt x="2730" y="12624"/>
                      <a:pt x="2841" y="12672"/>
                      <a:pt x="2948" y="12672"/>
                    </a:cubicBezTo>
                    <a:cubicBezTo>
                      <a:pt x="3120" y="12672"/>
                      <a:pt x="3285" y="12549"/>
                      <a:pt x="3285" y="12330"/>
                    </a:cubicBezTo>
                    <a:cubicBezTo>
                      <a:pt x="3327" y="11807"/>
                      <a:pt x="3223" y="11472"/>
                      <a:pt x="2972" y="10991"/>
                    </a:cubicBezTo>
                    <a:cubicBezTo>
                      <a:pt x="2930" y="10868"/>
                      <a:pt x="1857" y="9065"/>
                      <a:pt x="2220" y="9065"/>
                    </a:cubicBezTo>
                    <a:cubicBezTo>
                      <a:pt x="2226" y="9065"/>
                      <a:pt x="2232" y="9065"/>
                      <a:pt x="2239" y="9066"/>
                    </a:cubicBezTo>
                    <a:cubicBezTo>
                      <a:pt x="2249" y="9067"/>
                      <a:pt x="2258" y="9067"/>
                      <a:pt x="2267" y="9067"/>
                    </a:cubicBezTo>
                    <a:cubicBezTo>
                      <a:pt x="2551" y="9067"/>
                      <a:pt x="2824" y="8765"/>
                      <a:pt x="2804" y="8501"/>
                    </a:cubicBezTo>
                    <a:cubicBezTo>
                      <a:pt x="2741" y="7664"/>
                      <a:pt x="3850" y="6765"/>
                      <a:pt x="4269" y="6095"/>
                    </a:cubicBezTo>
                    <a:cubicBezTo>
                      <a:pt x="4625" y="5530"/>
                      <a:pt x="4918" y="4923"/>
                      <a:pt x="5148" y="4296"/>
                    </a:cubicBezTo>
                    <a:cubicBezTo>
                      <a:pt x="5671" y="3019"/>
                      <a:pt x="6047" y="1471"/>
                      <a:pt x="5524" y="174"/>
                    </a:cubicBezTo>
                    <a:cubicBezTo>
                      <a:pt x="5482" y="54"/>
                      <a:pt x="5380" y="1"/>
                      <a:pt x="52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83"/>
              <p:cNvSpPr/>
              <p:nvPr/>
            </p:nvSpPr>
            <p:spPr>
              <a:xfrm>
                <a:off x="5366425" y="1758925"/>
                <a:ext cx="138300" cy="13172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5269" extrusionOk="0">
                    <a:moveTo>
                      <a:pt x="2084" y="1"/>
                    </a:moveTo>
                    <a:cubicBezTo>
                      <a:pt x="1505" y="1"/>
                      <a:pt x="894" y="201"/>
                      <a:pt x="336" y="432"/>
                    </a:cubicBezTo>
                    <a:cubicBezTo>
                      <a:pt x="1" y="563"/>
                      <a:pt x="97" y="1042"/>
                      <a:pt x="373" y="1042"/>
                    </a:cubicBezTo>
                    <a:cubicBezTo>
                      <a:pt x="407" y="1042"/>
                      <a:pt x="443" y="1034"/>
                      <a:pt x="482" y="1018"/>
                    </a:cubicBezTo>
                    <a:cubicBezTo>
                      <a:pt x="917" y="856"/>
                      <a:pt x="1339" y="756"/>
                      <a:pt x="1723" y="756"/>
                    </a:cubicBezTo>
                    <a:cubicBezTo>
                      <a:pt x="2427" y="756"/>
                      <a:pt x="3002" y="1094"/>
                      <a:pt x="3286" y="2002"/>
                    </a:cubicBezTo>
                    <a:cubicBezTo>
                      <a:pt x="3516" y="2776"/>
                      <a:pt x="3307" y="3634"/>
                      <a:pt x="3600" y="4408"/>
                    </a:cubicBezTo>
                    <a:cubicBezTo>
                      <a:pt x="3779" y="4881"/>
                      <a:pt x="4310" y="5268"/>
                      <a:pt x="4777" y="5268"/>
                    </a:cubicBezTo>
                    <a:cubicBezTo>
                      <a:pt x="5074" y="5268"/>
                      <a:pt x="5345" y="5112"/>
                      <a:pt x="5483" y="4722"/>
                    </a:cubicBezTo>
                    <a:cubicBezTo>
                      <a:pt x="5532" y="4592"/>
                      <a:pt x="5442" y="4513"/>
                      <a:pt x="5351" y="4513"/>
                    </a:cubicBezTo>
                    <a:cubicBezTo>
                      <a:pt x="5324" y="4513"/>
                      <a:pt x="5298" y="4519"/>
                      <a:pt x="5274" y="4533"/>
                    </a:cubicBezTo>
                    <a:cubicBezTo>
                      <a:pt x="5129" y="4607"/>
                      <a:pt x="5005" y="4640"/>
                      <a:pt x="4899" y="4640"/>
                    </a:cubicBezTo>
                    <a:cubicBezTo>
                      <a:pt x="4098" y="4640"/>
                      <a:pt x="4299" y="2770"/>
                      <a:pt x="4207" y="2253"/>
                    </a:cubicBezTo>
                    <a:cubicBezTo>
                      <a:pt x="4123" y="1709"/>
                      <a:pt x="3956" y="1165"/>
                      <a:pt x="3621" y="746"/>
                    </a:cubicBezTo>
                    <a:cubicBezTo>
                      <a:pt x="3195" y="195"/>
                      <a:pt x="2655" y="1"/>
                      <a:pt x="2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83"/>
              <p:cNvSpPr/>
              <p:nvPr/>
            </p:nvSpPr>
            <p:spPr>
              <a:xfrm>
                <a:off x="5517100" y="1711200"/>
                <a:ext cx="169725" cy="218425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8737" extrusionOk="0">
                    <a:moveTo>
                      <a:pt x="6227" y="1"/>
                    </a:moveTo>
                    <a:cubicBezTo>
                      <a:pt x="6125" y="1"/>
                      <a:pt x="6004" y="62"/>
                      <a:pt x="5859" y="207"/>
                    </a:cubicBezTo>
                    <a:cubicBezTo>
                      <a:pt x="5754" y="312"/>
                      <a:pt x="5838" y="479"/>
                      <a:pt x="5963" y="479"/>
                    </a:cubicBezTo>
                    <a:cubicBezTo>
                      <a:pt x="6005" y="479"/>
                      <a:pt x="5901" y="2760"/>
                      <a:pt x="5901" y="2990"/>
                    </a:cubicBezTo>
                    <a:cubicBezTo>
                      <a:pt x="5838" y="4120"/>
                      <a:pt x="5817" y="5166"/>
                      <a:pt x="5085" y="6045"/>
                    </a:cubicBezTo>
                    <a:cubicBezTo>
                      <a:pt x="4436" y="6819"/>
                      <a:pt x="3536" y="7279"/>
                      <a:pt x="2595" y="7593"/>
                    </a:cubicBezTo>
                    <a:cubicBezTo>
                      <a:pt x="2360" y="7665"/>
                      <a:pt x="2180" y="7698"/>
                      <a:pt x="2046" y="7698"/>
                    </a:cubicBezTo>
                    <a:cubicBezTo>
                      <a:pt x="1715" y="7698"/>
                      <a:pt x="1662" y="7500"/>
                      <a:pt x="1737" y="7217"/>
                    </a:cubicBezTo>
                    <a:lnTo>
                      <a:pt x="1737" y="7217"/>
                    </a:lnTo>
                    <a:cubicBezTo>
                      <a:pt x="1757" y="7221"/>
                      <a:pt x="1775" y="7224"/>
                      <a:pt x="1793" y="7224"/>
                    </a:cubicBezTo>
                    <a:cubicBezTo>
                      <a:pt x="1851" y="7224"/>
                      <a:pt x="1903" y="7197"/>
                      <a:pt x="1967" y="7133"/>
                    </a:cubicBezTo>
                    <a:cubicBezTo>
                      <a:pt x="2281" y="6798"/>
                      <a:pt x="2386" y="6568"/>
                      <a:pt x="2344" y="6087"/>
                    </a:cubicBezTo>
                    <a:cubicBezTo>
                      <a:pt x="2315" y="5945"/>
                      <a:pt x="2200" y="5851"/>
                      <a:pt x="2084" y="5851"/>
                    </a:cubicBezTo>
                    <a:cubicBezTo>
                      <a:pt x="2028" y="5851"/>
                      <a:pt x="1972" y="5872"/>
                      <a:pt x="1925" y="5919"/>
                    </a:cubicBezTo>
                    <a:cubicBezTo>
                      <a:pt x="1318" y="6421"/>
                      <a:pt x="0" y="7991"/>
                      <a:pt x="1151" y="8618"/>
                    </a:cubicBezTo>
                    <a:cubicBezTo>
                      <a:pt x="1303" y="8700"/>
                      <a:pt x="1480" y="8737"/>
                      <a:pt x="1674" y="8737"/>
                    </a:cubicBezTo>
                    <a:cubicBezTo>
                      <a:pt x="2819" y="8737"/>
                      <a:pt x="4554" y="7481"/>
                      <a:pt x="5127" y="6945"/>
                    </a:cubicBezTo>
                    <a:cubicBezTo>
                      <a:pt x="6382" y="5752"/>
                      <a:pt x="6654" y="3660"/>
                      <a:pt x="6738" y="2048"/>
                    </a:cubicBezTo>
                    <a:cubicBezTo>
                      <a:pt x="6755" y="1871"/>
                      <a:pt x="6788" y="1"/>
                      <a:pt x="6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83"/>
              <p:cNvSpPr/>
              <p:nvPr/>
            </p:nvSpPr>
            <p:spPr>
              <a:xfrm>
                <a:off x="5197475" y="1798800"/>
                <a:ext cx="271000" cy="392375"/>
              </a:xfrm>
              <a:custGeom>
                <a:avLst/>
                <a:gdLst/>
                <a:ahLst/>
                <a:cxnLst/>
                <a:rect l="l" t="t" r="r" b="b"/>
                <a:pathLst>
                  <a:path w="10840" h="15695" extrusionOk="0">
                    <a:moveTo>
                      <a:pt x="6820" y="1"/>
                    </a:moveTo>
                    <a:cubicBezTo>
                      <a:pt x="6735" y="1"/>
                      <a:pt x="6645" y="11"/>
                      <a:pt x="6550" y="30"/>
                    </a:cubicBezTo>
                    <a:cubicBezTo>
                      <a:pt x="6299" y="93"/>
                      <a:pt x="6383" y="428"/>
                      <a:pt x="6592" y="428"/>
                    </a:cubicBezTo>
                    <a:cubicBezTo>
                      <a:pt x="7199" y="448"/>
                      <a:pt x="6676" y="2394"/>
                      <a:pt x="6906" y="2876"/>
                    </a:cubicBezTo>
                    <a:cubicBezTo>
                      <a:pt x="7136" y="3378"/>
                      <a:pt x="7512" y="3336"/>
                      <a:pt x="7952" y="3545"/>
                    </a:cubicBezTo>
                    <a:cubicBezTo>
                      <a:pt x="9186" y="4068"/>
                      <a:pt x="9082" y="5052"/>
                      <a:pt x="9186" y="6223"/>
                    </a:cubicBezTo>
                    <a:cubicBezTo>
                      <a:pt x="9291" y="7374"/>
                      <a:pt x="9626" y="8902"/>
                      <a:pt x="8705" y="9843"/>
                    </a:cubicBezTo>
                    <a:cubicBezTo>
                      <a:pt x="8324" y="10245"/>
                      <a:pt x="7851" y="10343"/>
                      <a:pt x="7344" y="10343"/>
                    </a:cubicBezTo>
                    <a:cubicBezTo>
                      <a:pt x="6861" y="10343"/>
                      <a:pt x="6346" y="10254"/>
                      <a:pt x="5849" y="10254"/>
                    </a:cubicBezTo>
                    <a:cubicBezTo>
                      <a:pt x="5266" y="10254"/>
                      <a:pt x="4706" y="10377"/>
                      <a:pt x="4248" y="10910"/>
                    </a:cubicBezTo>
                    <a:cubicBezTo>
                      <a:pt x="3683" y="11538"/>
                      <a:pt x="3453" y="12459"/>
                      <a:pt x="3683" y="13275"/>
                    </a:cubicBezTo>
                    <a:cubicBezTo>
                      <a:pt x="2993" y="13296"/>
                      <a:pt x="2282" y="13296"/>
                      <a:pt x="1570" y="13379"/>
                    </a:cubicBezTo>
                    <a:cubicBezTo>
                      <a:pt x="1235" y="13400"/>
                      <a:pt x="754" y="13421"/>
                      <a:pt x="524" y="13735"/>
                    </a:cubicBezTo>
                    <a:cubicBezTo>
                      <a:pt x="1" y="14425"/>
                      <a:pt x="942" y="14949"/>
                      <a:pt x="1047" y="15576"/>
                    </a:cubicBezTo>
                    <a:cubicBezTo>
                      <a:pt x="1057" y="15657"/>
                      <a:pt x="1126" y="15694"/>
                      <a:pt x="1197" y="15694"/>
                    </a:cubicBezTo>
                    <a:cubicBezTo>
                      <a:pt x="1272" y="15694"/>
                      <a:pt x="1350" y="15652"/>
                      <a:pt x="1361" y="15576"/>
                    </a:cubicBezTo>
                    <a:cubicBezTo>
                      <a:pt x="1466" y="15179"/>
                      <a:pt x="1047" y="14677"/>
                      <a:pt x="1131" y="14446"/>
                    </a:cubicBezTo>
                    <a:cubicBezTo>
                      <a:pt x="1212" y="14132"/>
                      <a:pt x="2053" y="14070"/>
                      <a:pt x="2869" y="14070"/>
                    </a:cubicBezTo>
                    <a:cubicBezTo>
                      <a:pt x="3393" y="14070"/>
                      <a:pt x="3907" y="14096"/>
                      <a:pt x="4203" y="14096"/>
                    </a:cubicBezTo>
                    <a:cubicBezTo>
                      <a:pt x="4273" y="14096"/>
                      <a:pt x="4331" y="14094"/>
                      <a:pt x="4374" y="14091"/>
                    </a:cubicBezTo>
                    <a:cubicBezTo>
                      <a:pt x="4709" y="14091"/>
                      <a:pt x="4897" y="13735"/>
                      <a:pt x="4730" y="13442"/>
                    </a:cubicBezTo>
                    <a:cubicBezTo>
                      <a:pt x="4458" y="12835"/>
                      <a:pt x="4458" y="12145"/>
                      <a:pt x="4939" y="11643"/>
                    </a:cubicBezTo>
                    <a:cubicBezTo>
                      <a:pt x="5267" y="11315"/>
                      <a:pt x="5630" y="11227"/>
                      <a:pt x="6016" y="11227"/>
                    </a:cubicBezTo>
                    <a:cubicBezTo>
                      <a:pt x="6295" y="11227"/>
                      <a:pt x="6586" y="11273"/>
                      <a:pt x="6885" y="11308"/>
                    </a:cubicBezTo>
                    <a:cubicBezTo>
                      <a:pt x="7130" y="11332"/>
                      <a:pt x="7371" y="11352"/>
                      <a:pt x="7605" y="11352"/>
                    </a:cubicBezTo>
                    <a:cubicBezTo>
                      <a:pt x="8169" y="11352"/>
                      <a:pt x="8699" y="11241"/>
                      <a:pt x="9186" y="10827"/>
                    </a:cubicBezTo>
                    <a:cubicBezTo>
                      <a:pt x="10839" y="9550"/>
                      <a:pt x="10337" y="7332"/>
                      <a:pt x="10170" y="5575"/>
                    </a:cubicBezTo>
                    <a:cubicBezTo>
                      <a:pt x="10128" y="4822"/>
                      <a:pt x="10065" y="4026"/>
                      <a:pt x="9605" y="3399"/>
                    </a:cubicBezTo>
                    <a:cubicBezTo>
                      <a:pt x="9124" y="2792"/>
                      <a:pt x="8684" y="2959"/>
                      <a:pt x="8077" y="2708"/>
                    </a:cubicBezTo>
                    <a:cubicBezTo>
                      <a:pt x="6927" y="2206"/>
                      <a:pt x="8077" y="1264"/>
                      <a:pt x="7533" y="428"/>
                    </a:cubicBezTo>
                    <a:cubicBezTo>
                      <a:pt x="7339" y="120"/>
                      <a:pt x="7108" y="1"/>
                      <a:pt x="68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83"/>
              <p:cNvSpPr/>
              <p:nvPr/>
            </p:nvSpPr>
            <p:spPr>
              <a:xfrm>
                <a:off x="4722350" y="2109675"/>
                <a:ext cx="298100" cy="233850"/>
              </a:xfrm>
              <a:custGeom>
                <a:avLst/>
                <a:gdLst/>
                <a:ahLst/>
                <a:cxnLst/>
                <a:rect l="l" t="t" r="r" b="b"/>
                <a:pathLst>
                  <a:path w="11924" h="9354" extrusionOk="0">
                    <a:moveTo>
                      <a:pt x="11510" y="1"/>
                    </a:moveTo>
                    <a:cubicBezTo>
                      <a:pt x="11498" y="1"/>
                      <a:pt x="11486" y="1"/>
                      <a:pt x="11473" y="3"/>
                    </a:cubicBezTo>
                    <a:cubicBezTo>
                      <a:pt x="9716" y="86"/>
                      <a:pt x="7665" y="777"/>
                      <a:pt x="7059" y="2618"/>
                    </a:cubicBezTo>
                    <a:cubicBezTo>
                      <a:pt x="6891" y="3099"/>
                      <a:pt x="6996" y="3560"/>
                      <a:pt x="6933" y="4041"/>
                    </a:cubicBezTo>
                    <a:cubicBezTo>
                      <a:pt x="6787" y="4857"/>
                      <a:pt x="6452" y="4983"/>
                      <a:pt x="5782" y="5275"/>
                    </a:cubicBezTo>
                    <a:cubicBezTo>
                      <a:pt x="5113" y="5568"/>
                      <a:pt x="4799" y="6050"/>
                      <a:pt x="4673" y="6740"/>
                    </a:cubicBezTo>
                    <a:cubicBezTo>
                      <a:pt x="4527" y="7493"/>
                      <a:pt x="4778" y="7807"/>
                      <a:pt x="3836" y="7891"/>
                    </a:cubicBezTo>
                    <a:cubicBezTo>
                      <a:pt x="3675" y="7910"/>
                      <a:pt x="3548" y="7921"/>
                      <a:pt x="3444" y="7921"/>
                    </a:cubicBezTo>
                    <a:cubicBezTo>
                      <a:pt x="3090" y="7921"/>
                      <a:pt x="3002" y="7788"/>
                      <a:pt x="2727" y="7368"/>
                    </a:cubicBezTo>
                    <a:cubicBezTo>
                      <a:pt x="2581" y="7096"/>
                      <a:pt x="2455" y="6803"/>
                      <a:pt x="2351" y="6510"/>
                    </a:cubicBezTo>
                    <a:cubicBezTo>
                      <a:pt x="1786" y="5087"/>
                      <a:pt x="1577" y="3664"/>
                      <a:pt x="1325" y="2158"/>
                    </a:cubicBezTo>
                    <a:cubicBezTo>
                      <a:pt x="1263" y="1802"/>
                      <a:pt x="1221" y="1405"/>
                      <a:pt x="823" y="1237"/>
                    </a:cubicBezTo>
                    <a:cubicBezTo>
                      <a:pt x="721" y="1200"/>
                      <a:pt x="627" y="1181"/>
                      <a:pt x="542" y="1181"/>
                    </a:cubicBezTo>
                    <a:cubicBezTo>
                      <a:pt x="297" y="1181"/>
                      <a:pt x="127" y="1334"/>
                      <a:pt x="49" y="1614"/>
                    </a:cubicBezTo>
                    <a:cubicBezTo>
                      <a:pt x="0" y="1728"/>
                      <a:pt x="105" y="1856"/>
                      <a:pt x="232" y="1856"/>
                    </a:cubicBezTo>
                    <a:cubicBezTo>
                      <a:pt x="268" y="1856"/>
                      <a:pt x="306" y="1846"/>
                      <a:pt x="342" y="1823"/>
                    </a:cubicBezTo>
                    <a:cubicBezTo>
                      <a:pt x="400" y="1786"/>
                      <a:pt x="451" y="1770"/>
                      <a:pt x="496" y="1770"/>
                    </a:cubicBezTo>
                    <a:cubicBezTo>
                      <a:pt x="996" y="1770"/>
                      <a:pt x="802" y="3799"/>
                      <a:pt x="802" y="3894"/>
                    </a:cubicBezTo>
                    <a:cubicBezTo>
                      <a:pt x="802" y="4418"/>
                      <a:pt x="865" y="4941"/>
                      <a:pt x="991" y="5422"/>
                    </a:cubicBezTo>
                    <a:cubicBezTo>
                      <a:pt x="1179" y="6301"/>
                      <a:pt x="1472" y="7263"/>
                      <a:pt x="1953" y="8016"/>
                    </a:cubicBezTo>
                    <a:cubicBezTo>
                      <a:pt x="2385" y="8727"/>
                      <a:pt x="3207" y="9354"/>
                      <a:pt x="4016" y="9354"/>
                    </a:cubicBezTo>
                    <a:cubicBezTo>
                      <a:pt x="4422" y="9354"/>
                      <a:pt x="4826" y="9196"/>
                      <a:pt x="5175" y="8812"/>
                    </a:cubicBezTo>
                    <a:cubicBezTo>
                      <a:pt x="5719" y="8226"/>
                      <a:pt x="5489" y="7493"/>
                      <a:pt x="5761" y="6845"/>
                    </a:cubicBezTo>
                    <a:cubicBezTo>
                      <a:pt x="6138" y="6008"/>
                      <a:pt x="7184" y="6154"/>
                      <a:pt x="7686" y="5464"/>
                    </a:cubicBezTo>
                    <a:cubicBezTo>
                      <a:pt x="8209" y="4690"/>
                      <a:pt x="7791" y="3853"/>
                      <a:pt x="7958" y="3016"/>
                    </a:cubicBezTo>
                    <a:cubicBezTo>
                      <a:pt x="8335" y="1384"/>
                      <a:pt x="10239" y="1070"/>
                      <a:pt x="11599" y="693"/>
                    </a:cubicBezTo>
                    <a:cubicBezTo>
                      <a:pt x="11924" y="632"/>
                      <a:pt x="11894" y="1"/>
                      <a:pt x="115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83"/>
              <p:cNvSpPr/>
              <p:nvPr/>
            </p:nvSpPr>
            <p:spPr>
              <a:xfrm>
                <a:off x="5008825" y="2124350"/>
                <a:ext cx="178750" cy="2684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10736" extrusionOk="0">
                    <a:moveTo>
                      <a:pt x="1215" y="1"/>
                    </a:moveTo>
                    <a:cubicBezTo>
                      <a:pt x="820" y="1"/>
                      <a:pt x="412" y="132"/>
                      <a:pt x="56" y="378"/>
                    </a:cubicBezTo>
                    <a:cubicBezTo>
                      <a:pt x="0" y="415"/>
                      <a:pt x="27" y="552"/>
                      <a:pt x="108" y="552"/>
                    </a:cubicBezTo>
                    <a:cubicBezTo>
                      <a:pt x="118" y="552"/>
                      <a:pt x="128" y="550"/>
                      <a:pt x="140" y="546"/>
                    </a:cubicBezTo>
                    <a:cubicBezTo>
                      <a:pt x="312" y="483"/>
                      <a:pt x="491" y="453"/>
                      <a:pt x="667" y="453"/>
                    </a:cubicBezTo>
                    <a:cubicBezTo>
                      <a:pt x="1262" y="453"/>
                      <a:pt x="1829" y="800"/>
                      <a:pt x="2023" y="1445"/>
                    </a:cubicBezTo>
                    <a:cubicBezTo>
                      <a:pt x="2149" y="1885"/>
                      <a:pt x="2023" y="2429"/>
                      <a:pt x="2044" y="2910"/>
                    </a:cubicBezTo>
                    <a:cubicBezTo>
                      <a:pt x="2044" y="3328"/>
                      <a:pt x="2107" y="3768"/>
                      <a:pt x="2295" y="4144"/>
                    </a:cubicBezTo>
                    <a:cubicBezTo>
                      <a:pt x="2818" y="5316"/>
                      <a:pt x="3676" y="5023"/>
                      <a:pt x="4701" y="5107"/>
                    </a:cubicBezTo>
                    <a:cubicBezTo>
                      <a:pt x="6501" y="5232"/>
                      <a:pt x="5036" y="7701"/>
                      <a:pt x="5266" y="8894"/>
                    </a:cubicBezTo>
                    <a:cubicBezTo>
                      <a:pt x="5350" y="9313"/>
                      <a:pt x="5475" y="9731"/>
                      <a:pt x="5727" y="10108"/>
                    </a:cubicBezTo>
                    <a:cubicBezTo>
                      <a:pt x="5643" y="10066"/>
                      <a:pt x="5559" y="10066"/>
                      <a:pt x="5517" y="10045"/>
                    </a:cubicBezTo>
                    <a:cubicBezTo>
                      <a:pt x="5434" y="10045"/>
                      <a:pt x="5371" y="10129"/>
                      <a:pt x="5434" y="10170"/>
                    </a:cubicBezTo>
                    <a:cubicBezTo>
                      <a:pt x="5643" y="10401"/>
                      <a:pt x="5873" y="10568"/>
                      <a:pt x="6166" y="10714"/>
                    </a:cubicBezTo>
                    <a:cubicBezTo>
                      <a:pt x="6201" y="10728"/>
                      <a:pt x="6236" y="10735"/>
                      <a:pt x="6268" y="10735"/>
                    </a:cubicBezTo>
                    <a:cubicBezTo>
                      <a:pt x="6333" y="10735"/>
                      <a:pt x="6389" y="10707"/>
                      <a:pt x="6417" y="10652"/>
                    </a:cubicBezTo>
                    <a:cubicBezTo>
                      <a:pt x="6522" y="10714"/>
                      <a:pt x="6668" y="10735"/>
                      <a:pt x="6815" y="10735"/>
                    </a:cubicBezTo>
                    <a:cubicBezTo>
                      <a:pt x="7024" y="10735"/>
                      <a:pt x="7149" y="10442"/>
                      <a:pt x="7003" y="10317"/>
                    </a:cubicBezTo>
                    <a:cubicBezTo>
                      <a:pt x="6061" y="9522"/>
                      <a:pt x="5789" y="8601"/>
                      <a:pt x="6354" y="7555"/>
                    </a:cubicBezTo>
                    <a:cubicBezTo>
                      <a:pt x="6668" y="6969"/>
                      <a:pt x="6794" y="6216"/>
                      <a:pt x="6689" y="5525"/>
                    </a:cubicBezTo>
                    <a:cubicBezTo>
                      <a:pt x="6570" y="4476"/>
                      <a:pt x="5964" y="3951"/>
                      <a:pt x="4977" y="3951"/>
                    </a:cubicBezTo>
                    <a:cubicBezTo>
                      <a:pt x="4921" y="3951"/>
                      <a:pt x="4864" y="3953"/>
                      <a:pt x="4806" y="3956"/>
                    </a:cubicBezTo>
                    <a:cubicBezTo>
                      <a:pt x="4528" y="3966"/>
                      <a:pt x="4349" y="4009"/>
                      <a:pt x="4182" y="4009"/>
                    </a:cubicBezTo>
                    <a:cubicBezTo>
                      <a:pt x="3997" y="4009"/>
                      <a:pt x="3826" y="3956"/>
                      <a:pt x="3550" y="3747"/>
                    </a:cubicBezTo>
                    <a:cubicBezTo>
                      <a:pt x="2860" y="3266"/>
                      <a:pt x="3048" y="2826"/>
                      <a:pt x="2965" y="2094"/>
                    </a:cubicBezTo>
                    <a:cubicBezTo>
                      <a:pt x="2923" y="1592"/>
                      <a:pt x="2860" y="1111"/>
                      <a:pt x="2546" y="692"/>
                    </a:cubicBezTo>
                    <a:cubicBezTo>
                      <a:pt x="2216" y="220"/>
                      <a:pt x="1726" y="1"/>
                      <a:pt x="12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83"/>
              <p:cNvSpPr/>
              <p:nvPr/>
            </p:nvSpPr>
            <p:spPr>
              <a:xfrm>
                <a:off x="5207950" y="2168325"/>
                <a:ext cx="106725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5660" extrusionOk="0">
                    <a:moveTo>
                      <a:pt x="2448" y="1"/>
                    </a:moveTo>
                    <a:cubicBezTo>
                      <a:pt x="2359" y="1"/>
                      <a:pt x="2262" y="20"/>
                      <a:pt x="2156" y="63"/>
                    </a:cubicBezTo>
                    <a:cubicBezTo>
                      <a:pt x="1674" y="230"/>
                      <a:pt x="1549" y="816"/>
                      <a:pt x="1988" y="1067"/>
                    </a:cubicBezTo>
                    <a:cubicBezTo>
                      <a:pt x="2031" y="1094"/>
                      <a:pt x="2073" y="1106"/>
                      <a:pt x="2111" y="1106"/>
                    </a:cubicBezTo>
                    <a:cubicBezTo>
                      <a:pt x="2223" y="1106"/>
                      <a:pt x="2307" y="1009"/>
                      <a:pt x="2323" y="900"/>
                    </a:cubicBezTo>
                    <a:lnTo>
                      <a:pt x="2323" y="900"/>
                    </a:lnTo>
                    <a:cubicBezTo>
                      <a:pt x="2260" y="1423"/>
                      <a:pt x="2700" y="2406"/>
                      <a:pt x="2825" y="2909"/>
                    </a:cubicBezTo>
                    <a:cubicBezTo>
                      <a:pt x="2951" y="3453"/>
                      <a:pt x="3055" y="4143"/>
                      <a:pt x="2302" y="4206"/>
                    </a:cubicBezTo>
                    <a:cubicBezTo>
                      <a:pt x="2265" y="4211"/>
                      <a:pt x="2228" y="4213"/>
                      <a:pt x="2190" y="4213"/>
                    </a:cubicBezTo>
                    <a:cubicBezTo>
                      <a:pt x="1926" y="4213"/>
                      <a:pt x="1638" y="4101"/>
                      <a:pt x="1381" y="4101"/>
                    </a:cubicBezTo>
                    <a:cubicBezTo>
                      <a:pt x="628" y="4143"/>
                      <a:pt x="0" y="4666"/>
                      <a:pt x="147" y="5461"/>
                    </a:cubicBezTo>
                    <a:cubicBezTo>
                      <a:pt x="185" y="5595"/>
                      <a:pt x="298" y="5659"/>
                      <a:pt x="409" y="5659"/>
                    </a:cubicBezTo>
                    <a:cubicBezTo>
                      <a:pt x="540" y="5659"/>
                      <a:pt x="670" y="5569"/>
                      <a:pt x="670" y="5398"/>
                    </a:cubicBezTo>
                    <a:cubicBezTo>
                      <a:pt x="670" y="5078"/>
                      <a:pt x="1009" y="4995"/>
                      <a:pt x="1424" y="4995"/>
                    </a:cubicBezTo>
                    <a:cubicBezTo>
                      <a:pt x="1869" y="4995"/>
                      <a:pt x="2401" y="5091"/>
                      <a:pt x="2695" y="5091"/>
                    </a:cubicBezTo>
                    <a:cubicBezTo>
                      <a:pt x="2737" y="5091"/>
                      <a:pt x="2773" y="5089"/>
                      <a:pt x="2804" y="5085"/>
                    </a:cubicBezTo>
                    <a:cubicBezTo>
                      <a:pt x="3160" y="5022"/>
                      <a:pt x="3474" y="4875"/>
                      <a:pt x="3704" y="4561"/>
                    </a:cubicBezTo>
                    <a:cubicBezTo>
                      <a:pt x="4269" y="3766"/>
                      <a:pt x="3620" y="2365"/>
                      <a:pt x="3432" y="1548"/>
                    </a:cubicBezTo>
                    <a:cubicBezTo>
                      <a:pt x="3321" y="1033"/>
                      <a:pt x="3098" y="1"/>
                      <a:pt x="2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83"/>
              <p:cNvSpPr/>
              <p:nvPr/>
            </p:nvSpPr>
            <p:spPr>
              <a:xfrm>
                <a:off x="5075600" y="2358950"/>
                <a:ext cx="406475" cy="277225"/>
              </a:xfrm>
              <a:custGeom>
                <a:avLst/>
                <a:gdLst/>
                <a:ahLst/>
                <a:cxnLst/>
                <a:rect l="l" t="t" r="r" b="b"/>
                <a:pathLst>
                  <a:path w="16259" h="11089" extrusionOk="0">
                    <a:moveTo>
                      <a:pt x="1960" y="0"/>
                    </a:moveTo>
                    <a:cubicBezTo>
                      <a:pt x="1936" y="0"/>
                      <a:pt x="1911" y="4"/>
                      <a:pt x="1884" y="12"/>
                    </a:cubicBezTo>
                    <a:cubicBezTo>
                      <a:pt x="1" y="556"/>
                      <a:pt x="2616" y="3444"/>
                      <a:pt x="3307" y="4092"/>
                    </a:cubicBezTo>
                    <a:cubicBezTo>
                      <a:pt x="4269" y="5034"/>
                      <a:pt x="5232" y="5871"/>
                      <a:pt x="5713" y="7189"/>
                    </a:cubicBezTo>
                    <a:cubicBezTo>
                      <a:pt x="5964" y="7921"/>
                      <a:pt x="6110" y="8696"/>
                      <a:pt x="6968" y="8905"/>
                    </a:cubicBezTo>
                    <a:lnTo>
                      <a:pt x="7094" y="8905"/>
                    </a:lnTo>
                    <a:cubicBezTo>
                      <a:pt x="7491" y="9302"/>
                      <a:pt x="7994" y="9595"/>
                      <a:pt x="8538" y="9742"/>
                    </a:cubicBezTo>
                    <a:cubicBezTo>
                      <a:pt x="8790" y="9806"/>
                      <a:pt x="9023" y="9834"/>
                      <a:pt x="9242" y="9834"/>
                    </a:cubicBezTo>
                    <a:cubicBezTo>
                      <a:pt x="10096" y="9834"/>
                      <a:pt x="10743" y="9405"/>
                      <a:pt x="11509" y="8988"/>
                    </a:cubicBezTo>
                    <a:cubicBezTo>
                      <a:pt x="11927" y="9344"/>
                      <a:pt x="12555" y="9240"/>
                      <a:pt x="13162" y="9281"/>
                    </a:cubicBezTo>
                    <a:cubicBezTo>
                      <a:pt x="14480" y="9344"/>
                      <a:pt x="15128" y="10265"/>
                      <a:pt x="16007" y="11060"/>
                    </a:cubicBezTo>
                    <a:cubicBezTo>
                      <a:pt x="16033" y="11079"/>
                      <a:pt x="16067" y="11089"/>
                      <a:pt x="16102" y="11089"/>
                    </a:cubicBezTo>
                    <a:cubicBezTo>
                      <a:pt x="16179" y="11089"/>
                      <a:pt x="16258" y="11042"/>
                      <a:pt x="16258" y="10955"/>
                    </a:cubicBezTo>
                    <a:cubicBezTo>
                      <a:pt x="16258" y="10077"/>
                      <a:pt x="15652" y="9449"/>
                      <a:pt x="14940" y="9030"/>
                    </a:cubicBezTo>
                    <a:cubicBezTo>
                      <a:pt x="14522" y="8800"/>
                      <a:pt x="14082" y="8654"/>
                      <a:pt x="13601" y="8591"/>
                    </a:cubicBezTo>
                    <a:cubicBezTo>
                      <a:pt x="13552" y="8586"/>
                      <a:pt x="13500" y="8584"/>
                      <a:pt x="13446" y="8584"/>
                    </a:cubicBezTo>
                    <a:cubicBezTo>
                      <a:pt x="13163" y="8584"/>
                      <a:pt x="12808" y="8639"/>
                      <a:pt x="12475" y="8639"/>
                    </a:cubicBezTo>
                    <a:cubicBezTo>
                      <a:pt x="12319" y="8639"/>
                      <a:pt x="12168" y="8626"/>
                      <a:pt x="12032" y="8591"/>
                    </a:cubicBezTo>
                    <a:cubicBezTo>
                      <a:pt x="12074" y="8507"/>
                      <a:pt x="12032" y="8403"/>
                      <a:pt x="11969" y="8382"/>
                    </a:cubicBezTo>
                    <a:cubicBezTo>
                      <a:pt x="11843" y="8340"/>
                      <a:pt x="11697" y="8298"/>
                      <a:pt x="11592" y="8277"/>
                    </a:cubicBezTo>
                    <a:cubicBezTo>
                      <a:pt x="11543" y="8228"/>
                      <a:pt x="11489" y="8206"/>
                      <a:pt x="11437" y="8206"/>
                    </a:cubicBezTo>
                    <a:cubicBezTo>
                      <a:pt x="11378" y="8206"/>
                      <a:pt x="11323" y="8233"/>
                      <a:pt x="11279" y="8277"/>
                    </a:cubicBezTo>
                    <a:cubicBezTo>
                      <a:pt x="10755" y="8340"/>
                      <a:pt x="10295" y="8675"/>
                      <a:pt x="9688" y="8800"/>
                    </a:cubicBezTo>
                    <a:cubicBezTo>
                      <a:pt x="9506" y="8843"/>
                      <a:pt x="9325" y="8864"/>
                      <a:pt x="9146" y="8864"/>
                    </a:cubicBezTo>
                    <a:cubicBezTo>
                      <a:pt x="8200" y="8864"/>
                      <a:pt x="7342" y="8285"/>
                      <a:pt x="6885" y="7440"/>
                    </a:cubicBezTo>
                    <a:cubicBezTo>
                      <a:pt x="6834" y="7338"/>
                      <a:pt x="6741" y="7295"/>
                      <a:pt x="6645" y="7295"/>
                    </a:cubicBezTo>
                    <a:cubicBezTo>
                      <a:pt x="6505" y="7295"/>
                      <a:pt x="6357" y="7387"/>
                      <a:pt x="6320" y="7524"/>
                    </a:cubicBezTo>
                    <a:cubicBezTo>
                      <a:pt x="6215" y="7356"/>
                      <a:pt x="6110" y="7231"/>
                      <a:pt x="6006" y="7043"/>
                    </a:cubicBezTo>
                    <a:cubicBezTo>
                      <a:pt x="5650" y="6352"/>
                      <a:pt x="5692" y="5536"/>
                      <a:pt x="5294" y="4846"/>
                    </a:cubicBezTo>
                    <a:cubicBezTo>
                      <a:pt x="4981" y="4323"/>
                      <a:pt x="1444" y="745"/>
                      <a:pt x="2072" y="431"/>
                    </a:cubicBezTo>
                    <a:cubicBezTo>
                      <a:pt x="2280" y="318"/>
                      <a:pt x="2181" y="0"/>
                      <a:pt x="19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83"/>
              <p:cNvSpPr/>
              <p:nvPr/>
            </p:nvSpPr>
            <p:spPr>
              <a:xfrm>
                <a:off x="5258675" y="2343750"/>
                <a:ext cx="153825" cy="170500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6820" extrusionOk="0">
                    <a:moveTo>
                      <a:pt x="4692" y="0"/>
                    </a:moveTo>
                    <a:cubicBezTo>
                      <a:pt x="4575" y="0"/>
                      <a:pt x="4453" y="56"/>
                      <a:pt x="4395" y="181"/>
                    </a:cubicBezTo>
                    <a:cubicBezTo>
                      <a:pt x="3746" y="1750"/>
                      <a:pt x="1" y="3445"/>
                      <a:pt x="1110" y="5454"/>
                    </a:cubicBezTo>
                    <a:cubicBezTo>
                      <a:pt x="1597" y="6367"/>
                      <a:pt x="2701" y="6820"/>
                      <a:pt x="3787" y="6820"/>
                    </a:cubicBezTo>
                    <a:cubicBezTo>
                      <a:pt x="4566" y="6820"/>
                      <a:pt x="5335" y="6587"/>
                      <a:pt x="5860" y="6123"/>
                    </a:cubicBezTo>
                    <a:cubicBezTo>
                      <a:pt x="5943" y="6019"/>
                      <a:pt x="5839" y="5830"/>
                      <a:pt x="5713" y="5830"/>
                    </a:cubicBezTo>
                    <a:cubicBezTo>
                      <a:pt x="5678" y="5829"/>
                      <a:pt x="5643" y="5829"/>
                      <a:pt x="5608" y="5829"/>
                    </a:cubicBezTo>
                    <a:cubicBezTo>
                      <a:pt x="5008" y="5829"/>
                      <a:pt x="4422" y="5968"/>
                      <a:pt x="3825" y="5968"/>
                    </a:cubicBezTo>
                    <a:cubicBezTo>
                      <a:pt x="3729" y="5968"/>
                      <a:pt x="3633" y="5964"/>
                      <a:pt x="3537" y="5956"/>
                    </a:cubicBezTo>
                    <a:cubicBezTo>
                      <a:pt x="3160" y="5935"/>
                      <a:pt x="2658" y="5809"/>
                      <a:pt x="2344" y="5558"/>
                    </a:cubicBezTo>
                    <a:cubicBezTo>
                      <a:pt x="1215" y="4700"/>
                      <a:pt x="2031" y="3968"/>
                      <a:pt x="2575" y="3403"/>
                    </a:cubicBezTo>
                    <a:cubicBezTo>
                      <a:pt x="3077" y="2901"/>
                      <a:pt x="3537" y="2420"/>
                      <a:pt x="3997" y="1897"/>
                    </a:cubicBezTo>
                    <a:cubicBezTo>
                      <a:pt x="4021" y="1908"/>
                      <a:pt x="4046" y="1913"/>
                      <a:pt x="4071" y="1913"/>
                    </a:cubicBezTo>
                    <a:cubicBezTo>
                      <a:pt x="4138" y="1913"/>
                      <a:pt x="4209" y="1879"/>
                      <a:pt x="4269" y="1834"/>
                    </a:cubicBezTo>
                    <a:cubicBezTo>
                      <a:pt x="4391" y="1724"/>
                      <a:pt x="4495" y="1678"/>
                      <a:pt x="4583" y="1678"/>
                    </a:cubicBezTo>
                    <a:cubicBezTo>
                      <a:pt x="4978" y="1678"/>
                      <a:pt x="5053" y="2612"/>
                      <a:pt x="5002" y="2817"/>
                    </a:cubicBezTo>
                    <a:cubicBezTo>
                      <a:pt x="4960" y="3110"/>
                      <a:pt x="4876" y="3361"/>
                      <a:pt x="4792" y="3633"/>
                    </a:cubicBezTo>
                    <a:cubicBezTo>
                      <a:pt x="4646" y="4198"/>
                      <a:pt x="4458" y="4784"/>
                      <a:pt x="4479" y="5349"/>
                    </a:cubicBezTo>
                    <a:cubicBezTo>
                      <a:pt x="4479" y="5480"/>
                      <a:pt x="4610" y="5580"/>
                      <a:pt x="4732" y="5580"/>
                    </a:cubicBezTo>
                    <a:cubicBezTo>
                      <a:pt x="4786" y="5580"/>
                      <a:pt x="4838" y="5561"/>
                      <a:pt x="4876" y="5516"/>
                    </a:cubicBezTo>
                    <a:cubicBezTo>
                      <a:pt x="5588" y="4700"/>
                      <a:pt x="6153" y="2985"/>
                      <a:pt x="5818" y="1938"/>
                    </a:cubicBezTo>
                    <a:cubicBezTo>
                      <a:pt x="5650" y="1374"/>
                      <a:pt x="5106" y="1018"/>
                      <a:pt x="4604" y="1018"/>
                    </a:cubicBezTo>
                    <a:cubicBezTo>
                      <a:pt x="4751" y="809"/>
                      <a:pt x="4855" y="578"/>
                      <a:pt x="4960" y="327"/>
                    </a:cubicBezTo>
                    <a:cubicBezTo>
                      <a:pt x="5035" y="126"/>
                      <a:pt x="4869" y="0"/>
                      <a:pt x="46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83"/>
              <p:cNvSpPr/>
              <p:nvPr/>
            </p:nvSpPr>
            <p:spPr>
              <a:xfrm>
                <a:off x="5401525" y="2420150"/>
                <a:ext cx="99900" cy="109950"/>
              </a:xfrm>
              <a:custGeom>
                <a:avLst/>
                <a:gdLst/>
                <a:ahLst/>
                <a:cxnLst/>
                <a:rect l="l" t="t" r="r" b="b"/>
                <a:pathLst>
                  <a:path w="3996" h="4398" extrusionOk="0">
                    <a:moveTo>
                      <a:pt x="575" y="0"/>
                    </a:moveTo>
                    <a:cubicBezTo>
                      <a:pt x="429" y="0"/>
                      <a:pt x="287" y="77"/>
                      <a:pt x="250" y="242"/>
                    </a:cubicBezTo>
                    <a:cubicBezTo>
                      <a:pt x="125" y="870"/>
                      <a:pt x="83" y="1519"/>
                      <a:pt x="20" y="2147"/>
                    </a:cubicBezTo>
                    <a:cubicBezTo>
                      <a:pt x="1" y="2338"/>
                      <a:pt x="175" y="2442"/>
                      <a:pt x="349" y="2442"/>
                    </a:cubicBezTo>
                    <a:cubicBezTo>
                      <a:pt x="365" y="2442"/>
                      <a:pt x="381" y="2441"/>
                      <a:pt x="397" y="2439"/>
                    </a:cubicBezTo>
                    <a:lnTo>
                      <a:pt x="397" y="2439"/>
                    </a:lnTo>
                    <a:cubicBezTo>
                      <a:pt x="355" y="2670"/>
                      <a:pt x="355" y="2900"/>
                      <a:pt x="418" y="3172"/>
                    </a:cubicBezTo>
                    <a:cubicBezTo>
                      <a:pt x="552" y="3864"/>
                      <a:pt x="1058" y="4398"/>
                      <a:pt x="1774" y="4398"/>
                    </a:cubicBezTo>
                    <a:cubicBezTo>
                      <a:pt x="1836" y="4398"/>
                      <a:pt x="1900" y="4394"/>
                      <a:pt x="1966" y="4385"/>
                    </a:cubicBezTo>
                    <a:cubicBezTo>
                      <a:pt x="2719" y="4323"/>
                      <a:pt x="3472" y="3653"/>
                      <a:pt x="3744" y="2963"/>
                    </a:cubicBezTo>
                    <a:cubicBezTo>
                      <a:pt x="3996" y="2335"/>
                      <a:pt x="3765" y="1351"/>
                      <a:pt x="2991" y="1247"/>
                    </a:cubicBezTo>
                    <a:cubicBezTo>
                      <a:pt x="2968" y="1244"/>
                      <a:pt x="2944" y="1243"/>
                      <a:pt x="2922" y="1243"/>
                    </a:cubicBezTo>
                    <a:cubicBezTo>
                      <a:pt x="2762" y="1243"/>
                      <a:pt x="2622" y="1307"/>
                      <a:pt x="2531" y="1435"/>
                    </a:cubicBezTo>
                    <a:cubicBezTo>
                      <a:pt x="2384" y="1644"/>
                      <a:pt x="2531" y="1833"/>
                      <a:pt x="2656" y="1979"/>
                    </a:cubicBezTo>
                    <a:cubicBezTo>
                      <a:pt x="2845" y="2167"/>
                      <a:pt x="3012" y="2293"/>
                      <a:pt x="2949" y="2586"/>
                    </a:cubicBezTo>
                    <a:cubicBezTo>
                      <a:pt x="2907" y="2879"/>
                      <a:pt x="2615" y="3172"/>
                      <a:pt x="2384" y="3318"/>
                    </a:cubicBezTo>
                    <a:cubicBezTo>
                      <a:pt x="2214" y="3432"/>
                      <a:pt x="1959" y="3596"/>
                      <a:pt x="1742" y="3596"/>
                    </a:cubicBezTo>
                    <a:cubicBezTo>
                      <a:pt x="1718" y="3596"/>
                      <a:pt x="1695" y="3594"/>
                      <a:pt x="1673" y="3590"/>
                    </a:cubicBezTo>
                    <a:cubicBezTo>
                      <a:pt x="1359" y="3507"/>
                      <a:pt x="1234" y="3193"/>
                      <a:pt x="1150" y="2900"/>
                    </a:cubicBezTo>
                    <a:cubicBezTo>
                      <a:pt x="1024" y="2335"/>
                      <a:pt x="1129" y="1728"/>
                      <a:pt x="1401" y="1205"/>
                    </a:cubicBezTo>
                    <a:cubicBezTo>
                      <a:pt x="1512" y="1047"/>
                      <a:pt x="1359" y="840"/>
                      <a:pt x="1196" y="840"/>
                    </a:cubicBezTo>
                    <a:cubicBezTo>
                      <a:pt x="1144" y="840"/>
                      <a:pt x="1091" y="861"/>
                      <a:pt x="1045" y="912"/>
                    </a:cubicBezTo>
                    <a:lnTo>
                      <a:pt x="815" y="1226"/>
                    </a:lnTo>
                    <a:cubicBezTo>
                      <a:pt x="857" y="933"/>
                      <a:pt x="920" y="661"/>
                      <a:pt x="941" y="347"/>
                    </a:cubicBezTo>
                    <a:cubicBezTo>
                      <a:pt x="952" y="124"/>
                      <a:pt x="761" y="0"/>
                      <a:pt x="5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83"/>
              <p:cNvSpPr/>
              <p:nvPr/>
            </p:nvSpPr>
            <p:spPr>
              <a:xfrm>
                <a:off x="5292675" y="2614100"/>
                <a:ext cx="640300" cy="631900"/>
              </a:xfrm>
              <a:custGeom>
                <a:avLst/>
                <a:gdLst/>
                <a:ahLst/>
                <a:cxnLst/>
                <a:rect l="l" t="t" r="r" b="b"/>
                <a:pathLst>
                  <a:path w="25612" h="25276" extrusionOk="0">
                    <a:moveTo>
                      <a:pt x="19247" y="0"/>
                    </a:moveTo>
                    <a:cubicBezTo>
                      <a:pt x="19174" y="0"/>
                      <a:pt x="19098" y="6"/>
                      <a:pt x="19021" y="17"/>
                    </a:cubicBezTo>
                    <a:cubicBezTo>
                      <a:pt x="17723" y="184"/>
                      <a:pt x="17723" y="1628"/>
                      <a:pt x="17137" y="2528"/>
                    </a:cubicBezTo>
                    <a:cubicBezTo>
                      <a:pt x="16909" y="2881"/>
                      <a:pt x="16718" y="3018"/>
                      <a:pt x="16550" y="3018"/>
                    </a:cubicBezTo>
                    <a:cubicBezTo>
                      <a:pt x="16072" y="3018"/>
                      <a:pt x="15788" y="1900"/>
                      <a:pt x="15401" y="1482"/>
                    </a:cubicBezTo>
                    <a:cubicBezTo>
                      <a:pt x="14940" y="1000"/>
                      <a:pt x="14376" y="707"/>
                      <a:pt x="13748" y="603"/>
                    </a:cubicBezTo>
                    <a:cubicBezTo>
                      <a:pt x="13533" y="562"/>
                      <a:pt x="13323" y="544"/>
                      <a:pt x="13119" y="544"/>
                    </a:cubicBezTo>
                    <a:cubicBezTo>
                      <a:pt x="11733" y="544"/>
                      <a:pt x="10590" y="1412"/>
                      <a:pt x="9605" y="2360"/>
                    </a:cubicBezTo>
                    <a:cubicBezTo>
                      <a:pt x="9346" y="2602"/>
                      <a:pt x="9586" y="3030"/>
                      <a:pt x="9890" y="3030"/>
                    </a:cubicBezTo>
                    <a:cubicBezTo>
                      <a:pt x="9954" y="3030"/>
                      <a:pt x="10021" y="3011"/>
                      <a:pt x="10086" y="2967"/>
                    </a:cubicBezTo>
                    <a:cubicBezTo>
                      <a:pt x="10944" y="2381"/>
                      <a:pt x="12053" y="1607"/>
                      <a:pt x="13120" y="1544"/>
                    </a:cubicBezTo>
                    <a:cubicBezTo>
                      <a:pt x="13149" y="1543"/>
                      <a:pt x="13178" y="1543"/>
                      <a:pt x="13208" y="1543"/>
                    </a:cubicBezTo>
                    <a:cubicBezTo>
                      <a:pt x="13710" y="1543"/>
                      <a:pt x="14271" y="1711"/>
                      <a:pt x="14627" y="2047"/>
                    </a:cubicBezTo>
                    <a:cubicBezTo>
                      <a:pt x="15108" y="2486"/>
                      <a:pt x="14961" y="2842"/>
                      <a:pt x="15233" y="3302"/>
                    </a:cubicBezTo>
                    <a:cubicBezTo>
                      <a:pt x="15483" y="3824"/>
                      <a:pt x="15893" y="4057"/>
                      <a:pt x="16336" y="4057"/>
                    </a:cubicBezTo>
                    <a:cubicBezTo>
                      <a:pt x="16710" y="4057"/>
                      <a:pt x="17107" y="3892"/>
                      <a:pt x="17451" y="3595"/>
                    </a:cubicBezTo>
                    <a:cubicBezTo>
                      <a:pt x="17870" y="3218"/>
                      <a:pt x="18058" y="2758"/>
                      <a:pt x="18267" y="2256"/>
                    </a:cubicBezTo>
                    <a:cubicBezTo>
                      <a:pt x="18372" y="1963"/>
                      <a:pt x="18477" y="1691"/>
                      <a:pt x="18623" y="1419"/>
                    </a:cubicBezTo>
                    <a:cubicBezTo>
                      <a:pt x="18980" y="1236"/>
                      <a:pt x="19265" y="1144"/>
                      <a:pt x="19479" y="1144"/>
                    </a:cubicBezTo>
                    <a:cubicBezTo>
                      <a:pt x="19778" y="1144"/>
                      <a:pt x="19938" y="1325"/>
                      <a:pt x="19962" y="1691"/>
                    </a:cubicBezTo>
                    <a:cubicBezTo>
                      <a:pt x="20150" y="2109"/>
                      <a:pt x="20046" y="2570"/>
                      <a:pt x="20004" y="2988"/>
                    </a:cubicBezTo>
                    <a:cubicBezTo>
                      <a:pt x="19858" y="4348"/>
                      <a:pt x="19816" y="5625"/>
                      <a:pt x="21113" y="6420"/>
                    </a:cubicBezTo>
                    <a:cubicBezTo>
                      <a:pt x="21343" y="6566"/>
                      <a:pt x="21636" y="6629"/>
                      <a:pt x="21866" y="6754"/>
                    </a:cubicBezTo>
                    <a:cubicBezTo>
                      <a:pt x="22557" y="7152"/>
                      <a:pt x="22850" y="7570"/>
                      <a:pt x="23101" y="8303"/>
                    </a:cubicBezTo>
                    <a:cubicBezTo>
                      <a:pt x="23394" y="9140"/>
                      <a:pt x="24105" y="9746"/>
                      <a:pt x="24356" y="10583"/>
                    </a:cubicBezTo>
                    <a:cubicBezTo>
                      <a:pt x="25005" y="12634"/>
                      <a:pt x="23435" y="14140"/>
                      <a:pt x="22054" y="15333"/>
                    </a:cubicBezTo>
                    <a:cubicBezTo>
                      <a:pt x="20862" y="16358"/>
                      <a:pt x="21008" y="17593"/>
                      <a:pt x="20966" y="19057"/>
                    </a:cubicBezTo>
                    <a:cubicBezTo>
                      <a:pt x="20925" y="19581"/>
                      <a:pt x="20904" y="20208"/>
                      <a:pt x="20590" y="20648"/>
                    </a:cubicBezTo>
                    <a:cubicBezTo>
                      <a:pt x="20192" y="21192"/>
                      <a:pt x="19711" y="21150"/>
                      <a:pt x="19125" y="21275"/>
                    </a:cubicBezTo>
                    <a:cubicBezTo>
                      <a:pt x="18979" y="21296"/>
                      <a:pt x="18832" y="21359"/>
                      <a:pt x="18707" y="21401"/>
                    </a:cubicBezTo>
                    <a:cubicBezTo>
                      <a:pt x="18184" y="20125"/>
                      <a:pt x="16991" y="19120"/>
                      <a:pt x="15631" y="18911"/>
                    </a:cubicBezTo>
                    <a:cubicBezTo>
                      <a:pt x="15924" y="17697"/>
                      <a:pt x="15819" y="16400"/>
                      <a:pt x="14522" y="15731"/>
                    </a:cubicBezTo>
                    <a:cubicBezTo>
                      <a:pt x="13915" y="15417"/>
                      <a:pt x="13246" y="15354"/>
                      <a:pt x="12597" y="15228"/>
                    </a:cubicBezTo>
                    <a:cubicBezTo>
                      <a:pt x="12116" y="15145"/>
                      <a:pt x="11572" y="15082"/>
                      <a:pt x="11216" y="14726"/>
                    </a:cubicBezTo>
                    <a:cubicBezTo>
                      <a:pt x="10819" y="14371"/>
                      <a:pt x="10819" y="13743"/>
                      <a:pt x="10588" y="13303"/>
                    </a:cubicBezTo>
                    <a:cubicBezTo>
                      <a:pt x="10246" y="12618"/>
                      <a:pt x="9834" y="12345"/>
                      <a:pt x="9401" y="12345"/>
                    </a:cubicBezTo>
                    <a:cubicBezTo>
                      <a:pt x="8909" y="12345"/>
                      <a:pt x="8389" y="12698"/>
                      <a:pt x="7910" y="13199"/>
                    </a:cubicBezTo>
                    <a:cubicBezTo>
                      <a:pt x="6383" y="14789"/>
                      <a:pt x="4395" y="15814"/>
                      <a:pt x="2240" y="16065"/>
                    </a:cubicBezTo>
                    <a:cubicBezTo>
                      <a:pt x="1968" y="15312"/>
                      <a:pt x="1717" y="14559"/>
                      <a:pt x="1570" y="13764"/>
                    </a:cubicBezTo>
                    <a:cubicBezTo>
                      <a:pt x="1361" y="12613"/>
                      <a:pt x="1738" y="11755"/>
                      <a:pt x="2156" y="10709"/>
                    </a:cubicBezTo>
                    <a:cubicBezTo>
                      <a:pt x="2721" y="9328"/>
                      <a:pt x="2491" y="7570"/>
                      <a:pt x="3809" y="6608"/>
                    </a:cubicBezTo>
                    <a:cubicBezTo>
                      <a:pt x="5378" y="5415"/>
                      <a:pt x="7596" y="5164"/>
                      <a:pt x="8329" y="3114"/>
                    </a:cubicBezTo>
                    <a:cubicBezTo>
                      <a:pt x="8398" y="2905"/>
                      <a:pt x="8191" y="2734"/>
                      <a:pt x="8007" y="2734"/>
                    </a:cubicBezTo>
                    <a:cubicBezTo>
                      <a:pt x="7914" y="2734"/>
                      <a:pt x="7827" y="2778"/>
                      <a:pt x="7785" y="2884"/>
                    </a:cubicBezTo>
                    <a:cubicBezTo>
                      <a:pt x="6759" y="5248"/>
                      <a:pt x="3349" y="4976"/>
                      <a:pt x="2052" y="7131"/>
                    </a:cubicBezTo>
                    <a:cubicBezTo>
                      <a:pt x="1654" y="7780"/>
                      <a:pt x="1612" y="8533"/>
                      <a:pt x="1403" y="9265"/>
                    </a:cubicBezTo>
                    <a:cubicBezTo>
                      <a:pt x="1131" y="10186"/>
                      <a:pt x="608" y="11023"/>
                      <a:pt x="399" y="11964"/>
                    </a:cubicBezTo>
                    <a:cubicBezTo>
                      <a:pt x="1" y="13659"/>
                      <a:pt x="691" y="15333"/>
                      <a:pt x="1549" y="16777"/>
                    </a:cubicBezTo>
                    <a:cubicBezTo>
                      <a:pt x="1638" y="16937"/>
                      <a:pt x="1802" y="16991"/>
                      <a:pt x="1978" y="16991"/>
                    </a:cubicBezTo>
                    <a:cubicBezTo>
                      <a:pt x="2009" y="16991"/>
                      <a:pt x="2041" y="16989"/>
                      <a:pt x="2072" y="16986"/>
                    </a:cubicBezTo>
                    <a:cubicBezTo>
                      <a:pt x="3516" y="16777"/>
                      <a:pt x="4876" y="16379"/>
                      <a:pt x="6132" y="15647"/>
                    </a:cubicBezTo>
                    <a:cubicBezTo>
                      <a:pt x="6676" y="15333"/>
                      <a:pt x="7199" y="14977"/>
                      <a:pt x="7680" y="14580"/>
                    </a:cubicBezTo>
                    <a:cubicBezTo>
                      <a:pt x="7952" y="14350"/>
                      <a:pt x="8245" y="13973"/>
                      <a:pt x="8538" y="13764"/>
                    </a:cubicBezTo>
                    <a:cubicBezTo>
                      <a:pt x="8636" y="13557"/>
                      <a:pt x="8751" y="13452"/>
                      <a:pt x="8892" y="13452"/>
                    </a:cubicBezTo>
                    <a:cubicBezTo>
                      <a:pt x="9021" y="13452"/>
                      <a:pt x="9173" y="13541"/>
                      <a:pt x="9354" y="13722"/>
                    </a:cubicBezTo>
                    <a:cubicBezTo>
                      <a:pt x="9793" y="13743"/>
                      <a:pt x="10002" y="13931"/>
                      <a:pt x="9982" y="14308"/>
                    </a:cubicBezTo>
                    <a:cubicBezTo>
                      <a:pt x="10233" y="14726"/>
                      <a:pt x="10254" y="15208"/>
                      <a:pt x="10630" y="15563"/>
                    </a:cubicBezTo>
                    <a:cubicBezTo>
                      <a:pt x="10944" y="15856"/>
                      <a:pt x="11342" y="16065"/>
                      <a:pt x="11718" y="16191"/>
                    </a:cubicBezTo>
                    <a:cubicBezTo>
                      <a:pt x="12325" y="16400"/>
                      <a:pt x="12953" y="16442"/>
                      <a:pt x="13539" y="16651"/>
                    </a:cubicBezTo>
                    <a:cubicBezTo>
                      <a:pt x="14815" y="17091"/>
                      <a:pt x="14627" y="18221"/>
                      <a:pt x="14334" y="19309"/>
                    </a:cubicBezTo>
                    <a:cubicBezTo>
                      <a:pt x="14217" y="19757"/>
                      <a:pt x="14573" y="20024"/>
                      <a:pt x="14961" y="20024"/>
                    </a:cubicBezTo>
                    <a:cubicBezTo>
                      <a:pt x="14989" y="20024"/>
                      <a:pt x="15017" y="20023"/>
                      <a:pt x="15045" y="20020"/>
                    </a:cubicBezTo>
                    <a:cubicBezTo>
                      <a:pt x="15205" y="19997"/>
                      <a:pt x="15362" y="19985"/>
                      <a:pt x="15514" y="19985"/>
                    </a:cubicBezTo>
                    <a:cubicBezTo>
                      <a:pt x="16870" y="19985"/>
                      <a:pt x="17872" y="20885"/>
                      <a:pt x="18079" y="22259"/>
                    </a:cubicBezTo>
                    <a:cubicBezTo>
                      <a:pt x="18100" y="22405"/>
                      <a:pt x="18163" y="22468"/>
                      <a:pt x="18267" y="22531"/>
                    </a:cubicBezTo>
                    <a:cubicBezTo>
                      <a:pt x="18058" y="22845"/>
                      <a:pt x="17870" y="23159"/>
                      <a:pt x="17681" y="23451"/>
                    </a:cubicBezTo>
                    <a:cubicBezTo>
                      <a:pt x="17556" y="23661"/>
                      <a:pt x="17347" y="24037"/>
                      <a:pt x="17137" y="24184"/>
                    </a:cubicBezTo>
                    <a:cubicBezTo>
                      <a:pt x="17075" y="24218"/>
                      <a:pt x="17009" y="24235"/>
                      <a:pt x="16947" y="24235"/>
                    </a:cubicBezTo>
                    <a:cubicBezTo>
                      <a:pt x="16784" y="24235"/>
                      <a:pt x="16652" y="24113"/>
                      <a:pt x="16698" y="23870"/>
                    </a:cubicBezTo>
                    <a:cubicBezTo>
                      <a:pt x="16719" y="23661"/>
                      <a:pt x="16949" y="23472"/>
                      <a:pt x="17117" y="23347"/>
                    </a:cubicBezTo>
                    <a:cubicBezTo>
                      <a:pt x="17322" y="23198"/>
                      <a:pt x="17244" y="22849"/>
                      <a:pt x="17003" y="22849"/>
                    </a:cubicBezTo>
                    <a:cubicBezTo>
                      <a:pt x="16973" y="22849"/>
                      <a:pt x="16941" y="22854"/>
                      <a:pt x="16907" y="22866"/>
                    </a:cubicBezTo>
                    <a:cubicBezTo>
                      <a:pt x="16384" y="23033"/>
                      <a:pt x="15945" y="23472"/>
                      <a:pt x="15924" y="24079"/>
                    </a:cubicBezTo>
                    <a:cubicBezTo>
                      <a:pt x="15924" y="24644"/>
                      <a:pt x="16384" y="25230"/>
                      <a:pt x="16970" y="25272"/>
                    </a:cubicBezTo>
                    <a:cubicBezTo>
                      <a:pt x="17000" y="25275"/>
                      <a:pt x="17031" y="25276"/>
                      <a:pt x="17060" y="25276"/>
                    </a:cubicBezTo>
                    <a:cubicBezTo>
                      <a:pt x="17705" y="25276"/>
                      <a:pt x="18179" y="24644"/>
                      <a:pt x="18539" y="24184"/>
                    </a:cubicBezTo>
                    <a:cubicBezTo>
                      <a:pt x="18916" y="23598"/>
                      <a:pt x="19230" y="22845"/>
                      <a:pt x="19209" y="22133"/>
                    </a:cubicBezTo>
                    <a:cubicBezTo>
                      <a:pt x="19606" y="21987"/>
                      <a:pt x="20171" y="22008"/>
                      <a:pt x="20527" y="21819"/>
                    </a:cubicBezTo>
                    <a:cubicBezTo>
                      <a:pt x="20946" y="21589"/>
                      <a:pt x="21218" y="21192"/>
                      <a:pt x="21427" y="20773"/>
                    </a:cubicBezTo>
                    <a:cubicBezTo>
                      <a:pt x="22159" y="19183"/>
                      <a:pt x="21197" y="17300"/>
                      <a:pt x="22619" y="16024"/>
                    </a:cubicBezTo>
                    <a:cubicBezTo>
                      <a:pt x="23624" y="15103"/>
                      <a:pt x="24649" y="14392"/>
                      <a:pt x="25193" y="13094"/>
                    </a:cubicBezTo>
                    <a:cubicBezTo>
                      <a:pt x="25611" y="11776"/>
                      <a:pt x="25549" y="10479"/>
                      <a:pt x="24816" y="9349"/>
                    </a:cubicBezTo>
                    <a:cubicBezTo>
                      <a:pt x="23979" y="8073"/>
                      <a:pt x="24084" y="6545"/>
                      <a:pt x="22578" y="5792"/>
                    </a:cubicBezTo>
                    <a:cubicBezTo>
                      <a:pt x="21531" y="5248"/>
                      <a:pt x="20946" y="4871"/>
                      <a:pt x="21008" y="3574"/>
                    </a:cubicBezTo>
                    <a:cubicBezTo>
                      <a:pt x="21050" y="2863"/>
                      <a:pt x="21155" y="2235"/>
                      <a:pt x="20904" y="1544"/>
                    </a:cubicBezTo>
                    <a:cubicBezTo>
                      <a:pt x="20653" y="772"/>
                      <a:pt x="20117" y="0"/>
                      <a:pt x="1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83"/>
              <p:cNvSpPr/>
              <p:nvPr/>
            </p:nvSpPr>
            <p:spPr>
              <a:xfrm>
                <a:off x="5618750" y="2458425"/>
                <a:ext cx="226350" cy="159400"/>
              </a:xfrm>
              <a:custGeom>
                <a:avLst/>
                <a:gdLst/>
                <a:ahLst/>
                <a:cxnLst/>
                <a:rect l="l" t="t" r="r" b="b"/>
                <a:pathLst>
                  <a:path w="9054" h="6376" extrusionOk="0">
                    <a:moveTo>
                      <a:pt x="1952" y="0"/>
                    </a:moveTo>
                    <a:cubicBezTo>
                      <a:pt x="1329" y="0"/>
                      <a:pt x="716" y="157"/>
                      <a:pt x="161" y="532"/>
                    </a:cubicBezTo>
                    <a:cubicBezTo>
                      <a:pt x="0" y="632"/>
                      <a:pt x="52" y="868"/>
                      <a:pt x="241" y="868"/>
                    </a:cubicBezTo>
                    <a:cubicBezTo>
                      <a:pt x="249" y="868"/>
                      <a:pt x="257" y="867"/>
                      <a:pt x="265" y="867"/>
                    </a:cubicBezTo>
                    <a:cubicBezTo>
                      <a:pt x="830" y="846"/>
                      <a:pt x="1374" y="825"/>
                      <a:pt x="1897" y="825"/>
                    </a:cubicBezTo>
                    <a:cubicBezTo>
                      <a:pt x="1913" y="921"/>
                      <a:pt x="1979" y="993"/>
                      <a:pt x="2093" y="993"/>
                    </a:cubicBezTo>
                    <a:cubicBezTo>
                      <a:pt x="2128" y="993"/>
                      <a:pt x="2167" y="986"/>
                      <a:pt x="2211" y="971"/>
                    </a:cubicBezTo>
                    <a:cubicBezTo>
                      <a:pt x="2346" y="924"/>
                      <a:pt x="2460" y="903"/>
                      <a:pt x="2557" y="903"/>
                    </a:cubicBezTo>
                    <a:cubicBezTo>
                      <a:pt x="3416" y="903"/>
                      <a:pt x="2939" y="2558"/>
                      <a:pt x="2902" y="2896"/>
                    </a:cubicBezTo>
                    <a:cubicBezTo>
                      <a:pt x="2881" y="3126"/>
                      <a:pt x="2839" y="3377"/>
                      <a:pt x="2881" y="3629"/>
                    </a:cubicBezTo>
                    <a:cubicBezTo>
                      <a:pt x="2923" y="4047"/>
                      <a:pt x="3048" y="4424"/>
                      <a:pt x="3425" y="4696"/>
                    </a:cubicBezTo>
                    <a:cubicBezTo>
                      <a:pt x="3948" y="5114"/>
                      <a:pt x="4806" y="5135"/>
                      <a:pt x="5413" y="5323"/>
                    </a:cubicBezTo>
                    <a:cubicBezTo>
                      <a:pt x="6396" y="5616"/>
                      <a:pt x="7338" y="5972"/>
                      <a:pt x="8321" y="6349"/>
                    </a:cubicBezTo>
                    <a:cubicBezTo>
                      <a:pt x="8366" y="6367"/>
                      <a:pt x="8415" y="6376"/>
                      <a:pt x="8465" y="6376"/>
                    </a:cubicBezTo>
                    <a:cubicBezTo>
                      <a:pt x="8696" y="6376"/>
                      <a:pt x="8956" y="6192"/>
                      <a:pt x="8991" y="5951"/>
                    </a:cubicBezTo>
                    <a:cubicBezTo>
                      <a:pt x="9011" y="5449"/>
                      <a:pt x="9053" y="5009"/>
                      <a:pt x="8970" y="4465"/>
                    </a:cubicBezTo>
                    <a:cubicBezTo>
                      <a:pt x="8935" y="4290"/>
                      <a:pt x="8775" y="4193"/>
                      <a:pt x="8612" y="4193"/>
                    </a:cubicBezTo>
                    <a:cubicBezTo>
                      <a:pt x="8483" y="4193"/>
                      <a:pt x="8353" y="4253"/>
                      <a:pt x="8279" y="4382"/>
                    </a:cubicBezTo>
                    <a:cubicBezTo>
                      <a:pt x="8154" y="4633"/>
                      <a:pt x="8070" y="4842"/>
                      <a:pt x="8007" y="5114"/>
                    </a:cubicBezTo>
                    <a:cubicBezTo>
                      <a:pt x="7128" y="4800"/>
                      <a:pt x="6270" y="4507"/>
                      <a:pt x="5392" y="4361"/>
                    </a:cubicBezTo>
                    <a:cubicBezTo>
                      <a:pt x="4680" y="4214"/>
                      <a:pt x="4408" y="4319"/>
                      <a:pt x="3885" y="3754"/>
                    </a:cubicBezTo>
                    <a:cubicBezTo>
                      <a:pt x="3257" y="3105"/>
                      <a:pt x="3571" y="2959"/>
                      <a:pt x="3634" y="2164"/>
                    </a:cubicBezTo>
                    <a:cubicBezTo>
                      <a:pt x="3655" y="1766"/>
                      <a:pt x="3571" y="1327"/>
                      <a:pt x="3425" y="971"/>
                    </a:cubicBezTo>
                    <a:lnTo>
                      <a:pt x="3425" y="971"/>
                    </a:lnTo>
                    <a:cubicBezTo>
                      <a:pt x="3969" y="1118"/>
                      <a:pt x="4492" y="1327"/>
                      <a:pt x="5015" y="1683"/>
                    </a:cubicBezTo>
                    <a:cubicBezTo>
                      <a:pt x="5063" y="1716"/>
                      <a:pt x="5110" y="1730"/>
                      <a:pt x="5153" y="1730"/>
                    </a:cubicBezTo>
                    <a:cubicBezTo>
                      <a:pt x="5354" y="1730"/>
                      <a:pt x="5477" y="1419"/>
                      <a:pt x="5287" y="1264"/>
                    </a:cubicBezTo>
                    <a:cubicBezTo>
                      <a:pt x="4355" y="565"/>
                      <a:pt x="3135" y="0"/>
                      <a:pt x="1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83"/>
              <p:cNvSpPr/>
              <p:nvPr/>
            </p:nvSpPr>
            <p:spPr>
              <a:xfrm>
                <a:off x="5759975" y="2498300"/>
                <a:ext cx="4412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849" extrusionOk="0">
                    <a:moveTo>
                      <a:pt x="58" y="1"/>
                    </a:moveTo>
                    <a:cubicBezTo>
                      <a:pt x="11" y="1"/>
                      <a:pt x="1" y="69"/>
                      <a:pt x="57" y="88"/>
                    </a:cubicBezTo>
                    <a:cubicBezTo>
                      <a:pt x="580" y="318"/>
                      <a:pt x="1061" y="569"/>
                      <a:pt x="1563" y="820"/>
                    </a:cubicBezTo>
                    <a:cubicBezTo>
                      <a:pt x="1587" y="840"/>
                      <a:pt x="1611" y="849"/>
                      <a:pt x="1632" y="849"/>
                    </a:cubicBezTo>
                    <a:cubicBezTo>
                      <a:pt x="1720" y="849"/>
                      <a:pt x="1765" y="699"/>
                      <a:pt x="1647" y="632"/>
                    </a:cubicBezTo>
                    <a:cubicBezTo>
                      <a:pt x="1124" y="464"/>
                      <a:pt x="601" y="255"/>
                      <a:pt x="77" y="4"/>
                    </a:cubicBezTo>
                    <a:cubicBezTo>
                      <a:pt x="71" y="2"/>
                      <a:pt x="64" y="1"/>
                      <a:pt x="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83"/>
              <p:cNvSpPr/>
              <p:nvPr/>
            </p:nvSpPr>
            <p:spPr>
              <a:xfrm>
                <a:off x="5430775" y="2171825"/>
                <a:ext cx="8582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2602" extrusionOk="0">
                    <a:moveTo>
                      <a:pt x="673" y="1"/>
                    </a:moveTo>
                    <a:cubicBezTo>
                      <a:pt x="607" y="1"/>
                      <a:pt x="538" y="28"/>
                      <a:pt x="482" y="90"/>
                    </a:cubicBezTo>
                    <a:cubicBezTo>
                      <a:pt x="1" y="718"/>
                      <a:pt x="85" y="1639"/>
                      <a:pt x="670" y="2183"/>
                    </a:cubicBezTo>
                    <a:cubicBezTo>
                      <a:pt x="984" y="2497"/>
                      <a:pt x="1445" y="2601"/>
                      <a:pt x="1884" y="2601"/>
                    </a:cubicBezTo>
                    <a:cubicBezTo>
                      <a:pt x="2365" y="2601"/>
                      <a:pt x="2993" y="2580"/>
                      <a:pt x="3349" y="2266"/>
                    </a:cubicBezTo>
                    <a:cubicBezTo>
                      <a:pt x="3432" y="2225"/>
                      <a:pt x="3432" y="2057"/>
                      <a:pt x="3390" y="1973"/>
                    </a:cubicBezTo>
                    <a:cubicBezTo>
                      <a:pt x="3220" y="1701"/>
                      <a:pt x="2980" y="1626"/>
                      <a:pt x="2715" y="1626"/>
                    </a:cubicBezTo>
                    <a:cubicBezTo>
                      <a:pt x="2392" y="1626"/>
                      <a:pt x="2031" y="1737"/>
                      <a:pt x="1711" y="1737"/>
                    </a:cubicBezTo>
                    <a:cubicBezTo>
                      <a:pt x="1648" y="1737"/>
                      <a:pt x="1587" y="1732"/>
                      <a:pt x="1528" y="1722"/>
                    </a:cubicBezTo>
                    <a:cubicBezTo>
                      <a:pt x="942" y="1618"/>
                      <a:pt x="608" y="823"/>
                      <a:pt x="859" y="341"/>
                    </a:cubicBezTo>
                    <a:cubicBezTo>
                      <a:pt x="961" y="151"/>
                      <a:pt x="827" y="1"/>
                      <a:pt x="6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83"/>
              <p:cNvSpPr/>
              <p:nvPr/>
            </p:nvSpPr>
            <p:spPr>
              <a:xfrm>
                <a:off x="5482050" y="2276450"/>
                <a:ext cx="3087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041" extrusionOk="0">
                    <a:moveTo>
                      <a:pt x="706" y="1"/>
                    </a:moveTo>
                    <a:cubicBezTo>
                      <a:pt x="591" y="1"/>
                      <a:pt x="476" y="42"/>
                      <a:pt x="398" y="132"/>
                    </a:cubicBezTo>
                    <a:lnTo>
                      <a:pt x="356" y="153"/>
                    </a:lnTo>
                    <a:cubicBezTo>
                      <a:pt x="335" y="153"/>
                      <a:pt x="335" y="174"/>
                      <a:pt x="314" y="195"/>
                    </a:cubicBezTo>
                    <a:cubicBezTo>
                      <a:pt x="251" y="236"/>
                      <a:pt x="231" y="257"/>
                      <a:pt x="189" y="278"/>
                    </a:cubicBezTo>
                    <a:lnTo>
                      <a:pt x="126" y="341"/>
                    </a:lnTo>
                    <a:cubicBezTo>
                      <a:pt x="0" y="446"/>
                      <a:pt x="0" y="655"/>
                      <a:pt x="63" y="781"/>
                    </a:cubicBezTo>
                    <a:cubicBezTo>
                      <a:pt x="176" y="959"/>
                      <a:pt x="364" y="1040"/>
                      <a:pt x="552" y="1040"/>
                    </a:cubicBezTo>
                    <a:cubicBezTo>
                      <a:pt x="784" y="1040"/>
                      <a:pt x="1017" y="916"/>
                      <a:pt x="1109" y="697"/>
                    </a:cubicBezTo>
                    <a:cubicBezTo>
                      <a:pt x="1235" y="488"/>
                      <a:pt x="1172" y="257"/>
                      <a:pt x="984" y="90"/>
                    </a:cubicBezTo>
                    <a:cubicBezTo>
                      <a:pt x="906" y="32"/>
                      <a:pt x="806" y="1"/>
                      <a:pt x="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83"/>
              <p:cNvSpPr/>
              <p:nvPr/>
            </p:nvSpPr>
            <p:spPr>
              <a:xfrm>
                <a:off x="4259050" y="2635325"/>
                <a:ext cx="155925" cy="212700"/>
              </a:xfrm>
              <a:custGeom>
                <a:avLst/>
                <a:gdLst/>
                <a:ahLst/>
                <a:cxnLst/>
                <a:rect l="l" t="t" r="r" b="b"/>
                <a:pathLst>
                  <a:path w="6237" h="8508" extrusionOk="0">
                    <a:moveTo>
                      <a:pt x="4290" y="905"/>
                    </a:moveTo>
                    <a:cubicBezTo>
                      <a:pt x="5190" y="1721"/>
                      <a:pt x="4960" y="4043"/>
                      <a:pt x="4667" y="4985"/>
                    </a:cubicBezTo>
                    <a:cubicBezTo>
                      <a:pt x="4437" y="5696"/>
                      <a:pt x="4039" y="6303"/>
                      <a:pt x="3495" y="6805"/>
                    </a:cubicBezTo>
                    <a:cubicBezTo>
                      <a:pt x="3244" y="7014"/>
                      <a:pt x="2993" y="7182"/>
                      <a:pt x="2700" y="7328"/>
                    </a:cubicBezTo>
                    <a:cubicBezTo>
                      <a:pt x="2418" y="7458"/>
                      <a:pt x="2122" y="7614"/>
                      <a:pt x="1884" y="7614"/>
                    </a:cubicBezTo>
                    <a:cubicBezTo>
                      <a:pt x="1698" y="7614"/>
                      <a:pt x="1548" y="7519"/>
                      <a:pt x="1466" y="7245"/>
                    </a:cubicBezTo>
                    <a:cubicBezTo>
                      <a:pt x="1319" y="6680"/>
                      <a:pt x="1717" y="6366"/>
                      <a:pt x="1926" y="5884"/>
                    </a:cubicBezTo>
                    <a:cubicBezTo>
                      <a:pt x="2093" y="5466"/>
                      <a:pt x="2177" y="5006"/>
                      <a:pt x="2177" y="4545"/>
                    </a:cubicBezTo>
                    <a:cubicBezTo>
                      <a:pt x="2240" y="2809"/>
                      <a:pt x="2512" y="1595"/>
                      <a:pt x="4290" y="905"/>
                    </a:cubicBezTo>
                    <a:close/>
                    <a:moveTo>
                      <a:pt x="4193" y="1"/>
                    </a:moveTo>
                    <a:cubicBezTo>
                      <a:pt x="3957" y="1"/>
                      <a:pt x="3831" y="250"/>
                      <a:pt x="3851" y="444"/>
                    </a:cubicBezTo>
                    <a:cubicBezTo>
                      <a:pt x="3139" y="654"/>
                      <a:pt x="2575" y="1093"/>
                      <a:pt x="2135" y="1700"/>
                    </a:cubicBezTo>
                    <a:cubicBezTo>
                      <a:pt x="1445" y="2620"/>
                      <a:pt x="1466" y="3457"/>
                      <a:pt x="1340" y="4545"/>
                    </a:cubicBezTo>
                    <a:cubicBezTo>
                      <a:pt x="1235" y="5550"/>
                      <a:pt x="1" y="6721"/>
                      <a:pt x="294" y="7747"/>
                    </a:cubicBezTo>
                    <a:cubicBezTo>
                      <a:pt x="478" y="8354"/>
                      <a:pt x="1114" y="8508"/>
                      <a:pt x="1692" y="8508"/>
                    </a:cubicBezTo>
                    <a:cubicBezTo>
                      <a:pt x="1772" y="8508"/>
                      <a:pt x="1850" y="8505"/>
                      <a:pt x="1926" y="8500"/>
                    </a:cubicBezTo>
                    <a:cubicBezTo>
                      <a:pt x="3872" y="8333"/>
                      <a:pt x="5357" y="6659"/>
                      <a:pt x="5797" y="4838"/>
                    </a:cubicBezTo>
                    <a:cubicBezTo>
                      <a:pt x="6111" y="3499"/>
                      <a:pt x="6236" y="151"/>
                      <a:pt x="4248" y="5"/>
                    </a:cubicBezTo>
                    <a:cubicBezTo>
                      <a:pt x="4230" y="2"/>
                      <a:pt x="4211" y="1"/>
                      <a:pt x="41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83"/>
              <p:cNvSpPr/>
              <p:nvPr/>
            </p:nvSpPr>
            <p:spPr>
              <a:xfrm>
                <a:off x="4366375" y="2557975"/>
                <a:ext cx="62075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2210" extrusionOk="0">
                    <a:moveTo>
                      <a:pt x="1759" y="1"/>
                    </a:moveTo>
                    <a:cubicBezTo>
                      <a:pt x="1744" y="1"/>
                      <a:pt x="1729" y="1"/>
                      <a:pt x="1713" y="2"/>
                    </a:cubicBezTo>
                    <a:cubicBezTo>
                      <a:pt x="1462" y="23"/>
                      <a:pt x="1336" y="191"/>
                      <a:pt x="1399" y="421"/>
                    </a:cubicBezTo>
                    <a:cubicBezTo>
                      <a:pt x="1420" y="546"/>
                      <a:pt x="1504" y="714"/>
                      <a:pt x="1441" y="839"/>
                    </a:cubicBezTo>
                    <a:cubicBezTo>
                      <a:pt x="1357" y="1027"/>
                      <a:pt x="1106" y="1320"/>
                      <a:pt x="918" y="1362"/>
                    </a:cubicBezTo>
                    <a:cubicBezTo>
                      <a:pt x="890" y="1375"/>
                      <a:pt x="866" y="1380"/>
                      <a:pt x="845" y="1380"/>
                    </a:cubicBezTo>
                    <a:cubicBezTo>
                      <a:pt x="724" y="1380"/>
                      <a:pt x="712" y="1194"/>
                      <a:pt x="730" y="1069"/>
                    </a:cubicBezTo>
                    <a:cubicBezTo>
                      <a:pt x="792" y="797"/>
                      <a:pt x="1002" y="651"/>
                      <a:pt x="1148" y="421"/>
                    </a:cubicBezTo>
                    <a:cubicBezTo>
                      <a:pt x="1273" y="260"/>
                      <a:pt x="1108" y="114"/>
                      <a:pt x="953" y="114"/>
                    </a:cubicBezTo>
                    <a:cubicBezTo>
                      <a:pt x="927" y="114"/>
                      <a:pt x="901" y="119"/>
                      <a:pt x="876" y="128"/>
                    </a:cubicBezTo>
                    <a:cubicBezTo>
                      <a:pt x="458" y="337"/>
                      <a:pt x="39" y="818"/>
                      <a:pt x="39" y="1279"/>
                    </a:cubicBezTo>
                    <a:cubicBezTo>
                      <a:pt x="1" y="1797"/>
                      <a:pt x="385" y="2209"/>
                      <a:pt x="869" y="2209"/>
                    </a:cubicBezTo>
                    <a:cubicBezTo>
                      <a:pt x="912" y="2209"/>
                      <a:pt x="957" y="2206"/>
                      <a:pt x="1002" y="2199"/>
                    </a:cubicBezTo>
                    <a:cubicBezTo>
                      <a:pt x="1525" y="2157"/>
                      <a:pt x="2069" y="1655"/>
                      <a:pt x="2278" y="1174"/>
                    </a:cubicBezTo>
                    <a:cubicBezTo>
                      <a:pt x="2482" y="806"/>
                      <a:pt x="2368" y="1"/>
                      <a:pt x="17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83"/>
              <p:cNvSpPr/>
              <p:nvPr/>
            </p:nvSpPr>
            <p:spPr>
              <a:xfrm>
                <a:off x="3518375" y="1539300"/>
                <a:ext cx="88100" cy="79925"/>
              </a:xfrm>
              <a:custGeom>
                <a:avLst/>
                <a:gdLst/>
                <a:ahLst/>
                <a:cxnLst/>
                <a:rect l="l" t="t" r="r" b="b"/>
                <a:pathLst>
                  <a:path w="3524" h="3197" extrusionOk="0">
                    <a:moveTo>
                      <a:pt x="1383" y="1"/>
                    </a:moveTo>
                    <a:cubicBezTo>
                      <a:pt x="1306" y="1"/>
                      <a:pt x="1227" y="41"/>
                      <a:pt x="1172" y="136"/>
                    </a:cubicBezTo>
                    <a:cubicBezTo>
                      <a:pt x="711" y="890"/>
                      <a:pt x="0" y="2522"/>
                      <a:pt x="1130" y="3087"/>
                    </a:cubicBezTo>
                    <a:cubicBezTo>
                      <a:pt x="1287" y="3163"/>
                      <a:pt x="1443" y="3197"/>
                      <a:pt x="1595" y="3197"/>
                    </a:cubicBezTo>
                    <a:cubicBezTo>
                      <a:pt x="2658" y="3197"/>
                      <a:pt x="3523" y="1520"/>
                      <a:pt x="3139" y="660"/>
                    </a:cubicBezTo>
                    <a:cubicBezTo>
                      <a:pt x="3091" y="564"/>
                      <a:pt x="2988" y="516"/>
                      <a:pt x="2890" y="516"/>
                    </a:cubicBezTo>
                    <a:cubicBezTo>
                      <a:pt x="2816" y="516"/>
                      <a:pt x="2744" y="543"/>
                      <a:pt x="2699" y="597"/>
                    </a:cubicBezTo>
                    <a:cubicBezTo>
                      <a:pt x="2483" y="852"/>
                      <a:pt x="1971" y="2289"/>
                      <a:pt x="1529" y="2289"/>
                    </a:cubicBezTo>
                    <a:cubicBezTo>
                      <a:pt x="1500" y="2289"/>
                      <a:pt x="1472" y="2283"/>
                      <a:pt x="1444" y="2271"/>
                    </a:cubicBezTo>
                    <a:cubicBezTo>
                      <a:pt x="1235" y="2208"/>
                      <a:pt x="1256" y="1748"/>
                      <a:pt x="1256" y="1580"/>
                    </a:cubicBezTo>
                    <a:cubicBezTo>
                      <a:pt x="1276" y="1162"/>
                      <a:pt x="1444" y="743"/>
                      <a:pt x="1590" y="367"/>
                    </a:cubicBezTo>
                    <a:cubicBezTo>
                      <a:pt x="1689" y="170"/>
                      <a:pt x="1541" y="1"/>
                      <a:pt x="13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83"/>
              <p:cNvSpPr/>
              <p:nvPr/>
            </p:nvSpPr>
            <p:spPr>
              <a:xfrm>
                <a:off x="3367200" y="1277825"/>
                <a:ext cx="119800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3133" extrusionOk="0">
                    <a:moveTo>
                      <a:pt x="2134" y="636"/>
                    </a:moveTo>
                    <a:lnTo>
                      <a:pt x="2134" y="636"/>
                    </a:lnTo>
                    <a:cubicBezTo>
                      <a:pt x="2051" y="971"/>
                      <a:pt x="2176" y="1284"/>
                      <a:pt x="2511" y="1494"/>
                    </a:cubicBezTo>
                    <a:cubicBezTo>
                      <a:pt x="2762" y="1640"/>
                      <a:pt x="3013" y="1703"/>
                      <a:pt x="3285" y="1745"/>
                    </a:cubicBezTo>
                    <a:cubicBezTo>
                      <a:pt x="3327" y="1745"/>
                      <a:pt x="3808" y="1745"/>
                      <a:pt x="3808" y="1891"/>
                    </a:cubicBezTo>
                    <a:cubicBezTo>
                      <a:pt x="3829" y="2017"/>
                      <a:pt x="3306" y="2268"/>
                      <a:pt x="3201" y="2310"/>
                    </a:cubicBezTo>
                    <a:cubicBezTo>
                      <a:pt x="3051" y="2364"/>
                      <a:pt x="2874" y="2391"/>
                      <a:pt x="2687" y="2391"/>
                    </a:cubicBezTo>
                    <a:cubicBezTo>
                      <a:pt x="2014" y="2391"/>
                      <a:pt x="1210" y="2044"/>
                      <a:pt x="1046" y="1389"/>
                    </a:cubicBezTo>
                    <a:cubicBezTo>
                      <a:pt x="921" y="803"/>
                      <a:pt x="1674" y="699"/>
                      <a:pt x="2134" y="636"/>
                    </a:cubicBezTo>
                    <a:close/>
                    <a:moveTo>
                      <a:pt x="3066" y="1"/>
                    </a:moveTo>
                    <a:cubicBezTo>
                      <a:pt x="2555" y="1"/>
                      <a:pt x="2046" y="52"/>
                      <a:pt x="1549" y="155"/>
                    </a:cubicBezTo>
                    <a:cubicBezTo>
                      <a:pt x="1109" y="259"/>
                      <a:pt x="523" y="364"/>
                      <a:pt x="356" y="824"/>
                    </a:cubicBezTo>
                    <a:cubicBezTo>
                      <a:pt x="0" y="1703"/>
                      <a:pt x="1193" y="2707"/>
                      <a:pt x="1883" y="2979"/>
                    </a:cubicBezTo>
                    <a:cubicBezTo>
                      <a:pt x="2148" y="3083"/>
                      <a:pt x="2429" y="3133"/>
                      <a:pt x="2711" y="3133"/>
                    </a:cubicBezTo>
                    <a:cubicBezTo>
                      <a:pt x="3454" y="3133"/>
                      <a:pt x="4194" y="2785"/>
                      <a:pt x="4603" y="2163"/>
                    </a:cubicBezTo>
                    <a:cubicBezTo>
                      <a:pt x="4792" y="1829"/>
                      <a:pt x="4792" y="1473"/>
                      <a:pt x="4478" y="1180"/>
                    </a:cubicBezTo>
                    <a:cubicBezTo>
                      <a:pt x="4059" y="803"/>
                      <a:pt x="3013" y="971"/>
                      <a:pt x="2720" y="531"/>
                    </a:cubicBezTo>
                    <a:cubicBezTo>
                      <a:pt x="2950" y="501"/>
                      <a:pt x="3202" y="481"/>
                      <a:pt x="3452" y="481"/>
                    </a:cubicBezTo>
                    <a:cubicBezTo>
                      <a:pt x="3544" y="481"/>
                      <a:pt x="3635" y="484"/>
                      <a:pt x="3725" y="489"/>
                    </a:cubicBezTo>
                    <a:cubicBezTo>
                      <a:pt x="4038" y="489"/>
                      <a:pt x="4018" y="50"/>
                      <a:pt x="3725" y="29"/>
                    </a:cubicBezTo>
                    <a:cubicBezTo>
                      <a:pt x="3505" y="10"/>
                      <a:pt x="3285" y="1"/>
                      <a:pt x="30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83"/>
              <p:cNvSpPr/>
              <p:nvPr/>
            </p:nvSpPr>
            <p:spPr>
              <a:xfrm>
                <a:off x="3742250" y="799975"/>
                <a:ext cx="180450" cy="176550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7062" extrusionOk="0">
                    <a:moveTo>
                      <a:pt x="4122" y="688"/>
                    </a:moveTo>
                    <a:lnTo>
                      <a:pt x="4122" y="688"/>
                    </a:lnTo>
                    <a:cubicBezTo>
                      <a:pt x="4105" y="847"/>
                      <a:pt x="4176" y="1021"/>
                      <a:pt x="4325" y="1021"/>
                    </a:cubicBezTo>
                    <a:cubicBezTo>
                      <a:pt x="4353" y="1021"/>
                      <a:pt x="4383" y="1015"/>
                      <a:pt x="4415" y="1002"/>
                    </a:cubicBezTo>
                    <a:cubicBezTo>
                      <a:pt x="4551" y="947"/>
                      <a:pt x="4683" y="922"/>
                      <a:pt x="4810" y="922"/>
                    </a:cubicBezTo>
                    <a:cubicBezTo>
                      <a:pt x="5780" y="922"/>
                      <a:pt x="6427" y="2395"/>
                      <a:pt x="5650" y="2969"/>
                    </a:cubicBezTo>
                    <a:cubicBezTo>
                      <a:pt x="5336" y="3220"/>
                      <a:pt x="4834" y="3241"/>
                      <a:pt x="4457" y="3492"/>
                    </a:cubicBezTo>
                    <a:cubicBezTo>
                      <a:pt x="4185" y="3701"/>
                      <a:pt x="3934" y="3994"/>
                      <a:pt x="3788" y="4308"/>
                    </a:cubicBezTo>
                    <a:cubicBezTo>
                      <a:pt x="3683" y="4580"/>
                      <a:pt x="3662" y="5020"/>
                      <a:pt x="3578" y="5438"/>
                    </a:cubicBezTo>
                    <a:cubicBezTo>
                      <a:pt x="3411" y="5041"/>
                      <a:pt x="3076" y="4706"/>
                      <a:pt x="2616" y="4455"/>
                    </a:cubicBezTo>
                    <a:cubicBezTo>
                      <a:pt x="1632" y="3973"/>
                      <a:pt x="335" y="3660"/>
                      <a:pt x="1088" y="2132"/>
                    </a:cubicBezTo>
                    <a:cubicBezTo>
                      <a:pt x="1632" y="1002"/>
                      <a:pt x="2951" y="793"/>
                      <a:pt x="4122" y="688"/>
                    </a:cubicBezTo>
                    <a:close/>
                    <a:moveTo>
                      <a:pt x="5214" y="0"/>
                    </a:moveTo>
                    <a:cubicBezTo>
                      <a:pt x="4958" y="0"/>
                      <a:pt x="4694" y="94"/>
                      <a:pt x="4436" y="312"/>
                    </a:cubicBezTo>
                    <a:cubicBezTo>
                      <a:pt x="2616" y="396"/>
                      <a:pt x="586" y="228"/>
                      <a:pt x="126" y="2530"/>
                    </a:cubicBezTo>
                    <a:cubicBezTo>
                      <a:pt x="0" y="3178"/>
                      <a:pt x="105" y="3848"/>
                      <a:pt x="565" y="4329"/>
                    </a:cubicBezTo>
                    <a:cubicBezTo>
                      <a:pt x="1193" y="4999"/>
                      <a:pt x="3306" y="5229"/>
                      <a:pt x="2783" y="6463"/>
                    </a:cubicBezTo>
                    <a:cubicBezTo>
                      <a:pt x="2670" y="6746"/>
                      <a:pt x="2828" y="7062"/>
                      <a:pt x="3135" y="7062"/>
                    </a:cubicBezTo>
                    <a:cubicBezTo>
                      <a:pt x="3169" y="7062"/>
                      <a:pt x="3206" y="7058"/>
                      <a:pt x="3244" y="7049"/>
                    </a:cubicBezTo>
                    <a:cubicBezTo>
                      <a:pt x="4353" y="6798"/>
                      <a:pt x="4248" y="5668"/>
                      <a:pt x="4645" y="4769"/>
                    </a:cubicBezTo>
                    <a:cubicBezTo>
                      <a:pt x="5106" y="3701"/>
                      <a:pt x="5629" y="4141"/>
                      <a:pt x="6424" y="3660"/>
                    </a:cubicBezTo>
                    <a:cubicBezTo>
                      <a:pt x="6759" y="3450"/>
                      <a:pt x="6863" y="3178"/>
                      <a:pt x="6947" y="2823"/>
                    </a:cubicBezTo>
                    <a:cubicBezTo>
                      <a:pt x="7217" y="1657"/>
                      <a:pt x="6287" y="0"/>
                      <a:pt x="5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83"/>
              <p:cNvSpPr/>
              <p:nvPr/>
            </p:nvSpPr>
            <p:spPr>
              <a:xfrm>
                <a:off x="5994675" y="3109025"/>
                <a:ext cx="22285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8914" h="9981" extrusionOk="0">
                    <a:moveTo>
                      <a:pt x="6537" y="0"/>
                    </a:moveTo>
                    <a:cubicBezTo>
                      <a:pt x="6325" y="0"/>
                      <a:pt x="6100" y="83"/>
                      <a:pt x="5880" y="223"/>
                    </a:cubicBezTo>
                    <a:cubicBezTo>
                      <a:pt x="4855" y="851"/>
                      <a:pt x="4604" y="2001"/>
                      <a:pt x="4478" y="3069"/>
                    </a:cubicBezTo>
                    <a:cubicBezTo>
                      <a:pt x="4311" y="4282"/>
                      <a:pt x="4143" y="4763"/>
                      <a:pt x="3160" y="5433"/>
                    </a:cubicBezTo>
                    <a:cubicBezTo>
                      <a:pt x="2637" y="5768"/>
                      <a:pt x="2093" y="6061"/>
                      <a:pt x="1612" y="6479"/>
                    </a:cubicBezTo>
                    <a:cubicBezTo>
                      <a:pt x="837" y="7149"/>
                      <a:pt x="0" y="8383"/>
                      <a:pt x="147" y="9450"/>
                    </a:cubicBezTo>
                    <a:cubicBezTo>
                      <a:pt x="189" y="9680"/>
                      <a:pt x="293" y="9848"/>
                      <a:pt x="524" y="9932"/>
                    </a:cubicBezTo>
                    <a:cubicBezTo>
                      <a:pt x="621" y="9965"/>
                      <a:pt x="724" y="9980"/>
                      <a:pt x="831" y="9980"/>
                    </a:cubicBezTo>
                    <a:cubicBezTo>
                      <a:pt x="1798" y="9980"/>
                      <a:pt x="3082" y="8725"/>
                      <a:pt x="3704" y="8216"/>
                    </a:cubicBezTo>
                    <a:cubicBezTo>
                      <a:pt x="5001" y="7232"/>
                      <a:pt x="6257" y="6186"/>
                      <a:pt x="7219" y="4910"/>
                    </a:cubicBezTo>
                    <a:cubicBezTo>
                      <a:pt x="7972" y="3906"/>
                      <a:pt x="8914" y="2420"/>
                      <a:pt x="8851" y="1081"/>
                    </a:cubicBezTo>
                    <a:cubicBezTo>
                      <a:pt x="8819" y="496"/>
                      <a:pt x="8471" y="38"/>
                      <a:pt x="7985" y="38"/>
                    </a:cubicBezTo>
                    <a:cubicBezTo>
                      <a:pt x="7844" y="38"/>
                      <a:pt x="7692" y="76"/>
                      <a:pt x="7533" y="160"/>
                    </a:cubicBezTo>
                    <a:cubicBezTo>
                      <a:pt x="7261" y="307"/>
                      <a:pt x="7428" y="641"/>
                      <a:pt x="7659" y="662"/>
                    </a:cubicBezTo>
                    <a:cubicBezTo>
                      <a:pt x="8767" y="746"/>
                      <a:pt x="7303" y="3675"/>
                      <a:pt x="7135" y="3926"/>
                    </a:cubicBezTo>
                    <a:cubicBezTo>
                      <a:pt x="6675" y="4722"/>
                      <a:pt x="6089" y="5412"/>
                      <a:pt x="5420" y="6019"/>
                    </a:cubicBezTo>
                    <a:cubicBezTo>
                      <a:pt x="4625" y="6730"/>
                      <a:pt x="3746" y="7295"/>
                      <a:pt x="2825" y="7818"/>
                    </a:cubicBezTo>
                    <a:cubicBezTo>
                      <a:pt x="2428" y="8069"/>
                      <a:pt x="1967" y="8258"/>
                      <a:pt x="1591" y="8509"/>
                    </a:cubicBezTo>
                    <a:cubicBezTo>
                      <a:pt x="1319" y="8712"/>
                      <a:pt x="1185" y="8809"/>
                      <a:pt x="1140" y="8809"/>
                    </a:cubicBezTo>
                    <a:cubicBezTo>
                      <a:pt x="1074" y="8809"/>
                      <a:pt x="1199" y="8601"/>
                      <a:pt x="1361" y="8216"/>
                    </a:cubicBezTo>
                    <a:cubicBezTo>
                      <a:pt x="2009" y="6563"/>
                      <a:pt x="3662" y="6395"/>
                      <a:pt x="4625" y="5119"/>
                    </a:cubicBezTo>
                    <a:cubicBezTo>
                      <a:pt x="4959" y="4659"/>
                      <a:pt x="5064" y="4240"/>
                      <a:pt x="5127" y="3717"/>
                    </a:cubicBezTo>
                    <a:cubicBezTo>
                      <a:pt x="5169" y="3194"/>
                      <a:pt x="5106" y="2671"/>
                      <a:pt x="5231" y="2190"/>
                    </a:cubicBezTo>
                    <a:cubicBezTo>
                      <a:pt x="5321" y="1812"/>
                      <a:pt x="5969" y="302"/>
                      <a:pt x="6682" y="302"/>
                    </a:cubicBezTo>
                    <a:cubicBezTo>
                      <a:pt x="6797" y="302"/>
                      <a:pt x="6914" y="342"/>
                      <a:pt x="7031" y="432"/>
                    </a:cubicBezTo>
                    <a:cubicBezTo>
                      <a:pt x="7049" y="441"/>
                      <a:pt x="7070" y="446"/>
                      <a:pt x="7089" y="446"/>
                    </a:cubicBezTo>
                    <a:cubicBezTo>
                      <a:pt x="7160" y="446"/>
                      <a:pt x="7222" y="393"/>
                      <a:pt x="7156" y="328"/>
                    </a:cubicBezTo>
                    <a:cubicBezTo>
                      <a:pt x="6982" y="98"/>
                      <a:pt x="6767" y="0"/>
                      <a:pt x="65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027" name="Google Shape;1027;p83"/>
          <p:cNvCxnSpPr/>
          <p:nvPr/>
        </p:nvCxnSpPr>
        <p:spPr>
          <a:xfrm>
            <a:off x="720000" y="1241304"/>
            <a:ext cx="368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8" name="Google Shape;1028;p83"/>
          <p:cNvCxnSpPr/>
          <p:nvPr/>
        </p:nvCxnSpPr>
        <p:spPr>
          <a:xfrm>
            <a:off x="720000" y="4396436"/>
            <a:ext cx="368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94;p69">
            <a:extLst>
              <a:ext uri="{FF2B5EF4-FFF2-40B4-BE49-F238E27FC236}">
                <a16:creationId xmlns:a16="http://schemas.microsoft.com/office/drawing/2014/main" id="{9BC4C344-CA5C-1D08-BC4F-D3BBF6A0C0E3}"/>
              </a:ext>
            </a:extLst>
          </p:cNvPr>
          <p:cNvSpPr txBox="1"/>
          <p:nvPr/>
        </p:nvSpPr>
        <p:spPr>
          <a:xfrm>
            <a:off x="7199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SUNDAY ● SEPTEMBER 24 ● 2023</a:t>
            </a:r>
            <a:endParaRPr sz="8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" name="Google Shape;495;p69">
            <a:extLst>
              <a:ext uri="{FF2B5EF4-FFF2-40B4-BE49-F238E27FC236}">
                <a16:creationId xmlns:a16="http://schemas.microsoft.com/office/drawing/2014/main" id="{10D692BA-EF1A-946E-269A-636964C5353B}"/>
              </a:ext>
            </a:extLst>
          </p:cNvPr>
          <p:cNvGrpSpPr/>
          <p:nvPr/>
        </p:nvGrpSpPr>
        <p:grpSpPr>
          <a:xfrm>
            <a:off x="727475" y="4603510"/>
            <a:ext cx="7692600" cy="205286"/>
            <a:chOff x="727475" y="1087800"/>
            <a:chExt cx="7692600" cy="205286"/>
          </a:xfrm>
        </p:grpSpPr>
        <p:cxnSp>
          <p:nvCxnSpPr>
            <p:cNvPr id="4" name="Google Shape;496;p69">
              <a:extLst>
                <a:ext uri="{FF2B5EF4-FFF2-40B4-BE49-F238E27FC236}">
                  <a16:creationId xmlns:a16="http://schemas.microsoft.com/office/drawing/2014/main" id="{CDDA1292-297B-7C00-54D2-170F6A51A6E0}"/>
                </a:ext>
              </a:extLst>
            </p:cNvPr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497;p69">
              <a:extLst>
                <a:ext uri="{FF2B5EF4-FFF2-40B4-BE49-F238E27FC236}">
                  <a16:creationId xmlns:a16="http://schemas.microsoft.com/office/drawing/2014/main" id="{3ECEA81D-839D-5452-9456-4EF454275FD8}"/>
                </a:ext>
              </a:extLst>
            </p:cNvPr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Google Shape;498;p69">
            <a:extLst>
              <a:ext uri="{FF2B5EF4-FFF2-40B4-BE49-F238E27FC236}">
                <a16:creationId xmlns:a16="http://schemas.microsoft.com/office/drawing/2014/main" id="{74115798-F02B-FF3E-9429-6E1F635815D7}"/>
              </a:ext>
            </a:extLst>
          </p:cNvPr>
          <p:cNvSpPr txBox="1"/>
          <p:nvPr/>
        </p:nvSpPr>
        <p:spPr>
          <a:xfrm>
            <a:off x="2847650" y="4609113"/>
            <a:ext cx="33993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PHÂN LOẠI TIN TỨC TRÊN THE GUARDIAN</a:t>
            </a:r>
            <a:endParaRPr lang="en-US" sz="1000" dirty="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7" name="Google Shape;499;p69">
            <a:extLst>
              <a:ext uri="{FF2B5EF4-FFF2-40B4-BE49-F238E27FC236}">
                <a16:creationId xmlns:a16="http://schemas.microsoft.com/office/drawing/2014/main" id="{6224B209-3F15-4151-5B59-A97276E9EFD3}"/>
              </a:ext>
            </a:extLst>
          </p:cNvPr>
          <p:cNvSpPr txBox="1"/>
          <p:nvPr/>
        </p:nvSpPr>
        <p:spPr>
          <a:xfrm>
            <a:off x="65831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EDITION Nº 001</a:t>
            </a:r>
            <a:endParaRPr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90"/>
          <p:cNvPicPr preferRelativeResize="0"/>
          <p:nvPr/>
        </p:nvPicPr>
        <p:blipFill rotWithShape="1">
          <a:blip r:embed="rId3">
            <a:alphaModFix/>
          </a:blip>
          <a:srcRect l="34936" t="4278" r="1181"/>
          <a:stretch/>
        </p:blipFill>
        <p:spPr>
          <a:xfrm>
            <a:off x="720000" y="540000"/>
            <a:ext cx="3857775" cy="38539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45" name="Google Shape;1145;p90"/>
          <p:cNvSpPr txBox="1">
            <a:spLocks noGrp="1"/>
          </p:cNvSpPr>
          <p:nvPr>
            <p:ph type="title"/>
          </p:nvPr>
        </p:nvSpPr>
        <p:spPr>
          <a:xfrm>
            <a:off x="4834800" y="2176903"/>
            <a:ext cx="341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D" dirty="0"/>
              <a:t>THIẾT KẾ</a:t>
            </a:r>
          </a:p>
        </p:txBody>
      </p:sp>
      <p:sp>
        <p:nvSpPr>
          <p:cNvPr id="1146" name="Google Shape;1146;p90"/>
          <p:cNvSpPr txBox="1">
            <a:spLocks noGrp="1"/>
          </p:cNvSpPr>
          <p:nvPr>
            <p:ph type="title" idx="2"/>
          </p:nvPr>
        </p:nvSpPr>
        <p:spPr>
          <a:xfrm>
            <a:off x="4834800" y="1136589"/>
            <a:ext cx="2469900" cy="11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47" name="Google Shape;1147;p90"/>
          <p:cNvSpPr txBox="1">
            <a:spLocks noGrp="1"/>
          </p:cNvSpPr>
          <p:nvPr>
            <p:ph type="subTitle" idx="1"/>
          </p:nvPr>
        </p:nvSpPr>
        <p:spPr>
          <a:xfrm>
            <a:off x="4834800" y="3090925"/>
            <a:ext cx="2469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  <a:buSzPts val="1100"/>
            </a:pP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của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cxnSp>
        <p:nvCxnSpPr>
          <p:cNvPr id="1154" name="Google Shape;1154;p90"/>
          <p:cNvCxnSpPr/>
          <p:nvPr/>
        </p:nvCxnSpPr>
        <p:spPr>
          <a:xfrm>
            <a:off x="4834800" y="3083925"/>
            <a:ext cx="35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5" name="Google Shape;1155;p90"/>
          <p:cNvCxnSpPr/>
          <p:nvPr/>
        </p:nvCxnSpPr>
        <p:spPr>
          <a:xfrm>
            <a:off x="4834800" y="3811325"/>
            <a:ext cx="35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94;p69">
            <a:extLst>
              <a:ext uri="{FF2B5EF4-FFF2-40B4-BE49-F238E27FC236}">
                <a16:creationId xmlns:a16="http://schemas.microsoft.com/office/drawing/2014/main" id="{4CCEB606-82DB-80EF-97C0-A5CB15842187}"/>
              </a:ext>
            </a:extLst>
          </p:cNvPr>
          <p:cNvSpPr txBox="1"/>
          <p:nvPr/>
        </p:nvSpPr>
        <p:spPr>
          <a:xfrm>
            <a:off x="7199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SUNDAY ● SEPTEMBER 24 ● 2023</a:t>
            </a:r>
            <a:endParaRPr sz="8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" name="Google Shape;495;p69">
            <a:extLst>
              <a:ext uri="{FF2B5EF4-FFF2-40B4-BE49-F238E27FC236}">
                <a16:creationId xmlns:a16="http://schemas.microsoft.com/office/drawing/2014/main" id="{34C9C0FA-D3BF-F255-703A-F0D5F7716E2C}"/>
              </a:ext>
            </a:extLst>
          </p:cNvPr>
          <p:cNvGrpSpPr/>
          <p:nvPr/>
        </p:nvGrpSpPr>
        <p:grpSpPr>
          <a:xfrm>
            <a:off x="727475" y="4603510"/>
            <a:ext cx="7692600" cy="205286"/>
            <a:chOff x="727475" y="1087800"/>
            <a:chExt cx="7692600" cy="205286"/>
          </a:xfrm>
        </p:grpSpPr>
        <p:cxnSp>
          <p:nvCxnSpPr>
            <p:cNvPr id="4" name="Google Shape;496;p69">
              <a:extLst>
                <a:ext uri="{FF2B5EF4-FFF2-40B4-BE49-F238E27FC236}">
                  <a16:creationId xmlns:a16="http://schemas.microsoft.com/office/drawing/2014/main" id="{6F9FA932-C05A-F45C-8249-134C0484B2AA}"/>
                </a:ext>
              </a:extLst>
            </p:cNvPr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497;p69">
              <a:extLst>
                <a:ext uri="{FF2B5EF4-FFF2-40B4-BE49-F238E27FC236}">
                  <a16:creationId xmlns:a16="http://schemas.microsoft.com/office/drawing/2014/main" id="{578A6597-958C-8E79-A2C6-8ACD1D36F7BE}"/>
                </a:ext>
              </a:extLst>
            </p:cNvPr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Google Shape;498;p69">
            <a:extLst>
              <a:ext uri="{FF2B5EF4-FFF2-40B4-BE49-F238E27FC236}">
                <a16:creationId xmlns:a16="http://schemas.microsoft.com/office/drawing/2014/main" id="{85178CA8-5331-8983-B71B-D93ABE1AC877}"/>
              </a:ext>
            </a:extLst>
          </p:cNvPr>
          <p:cNvSpPr txBox="1"/>
          <p:nvPr/>
        </p:nvSpPr>
        <p:spPr>
          <a:xfrm>
            <a:off x="2847650" y="4609113"/>
            <a:ext cx="33993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PHÂN LOẠI TIN TỨC TRÊN THE GUARDIAN</a:t>
            </a:r>
            <a:endParaRPr lang="en-US" sz="1000" dirty="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7" name="Google Shape;499;p69">
            <a:extLst>
              <a:ext uri="{FF2B5EF4-FFF2-40B4-BE49-F238E27FC236}">
                <a16:creationId xmlns:a16="http://schemas.microsoft.com/office/drawing/2014/main" id="{D219CE67-0BAD-7ABB-B90E-10938A2E3126}"/>
              </a:ext>
            </a:extLst>
          </p:cNvPr>
          <p:cNvSpPr txBox="1"/>
          <p:nvPr/>
        </p:nvSpPr>
        <p:spPr>
          <a:xfrm>
            <a:off x="6583196" y="46091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EDITION Nº 001</a:t>
            </a:r>
            <a:endParaRPr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68796A-F043-50BA-4E63-25D86A2A5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  <a:endParaRPr lang="en-ID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61885B1D-C579-6E4E-03DA-1B398F6C2A2B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Tokenizer</a:t>
            </a:r>
            <a:endParaRPr lang="en-ID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5ECC6834-2C16-8DA1-4225-607D672B6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5863" y="2256531"/>
            <a:ext cx="2988210" cy="676419"/>
          </a:xfrm>
        </p:spPr>
        <p:txBody>
          <a:bodyPr/>
          <a:lstStyle/>
          <a:p>
            <a:pPr marL="115888" indent="0" algn="l"/>
            <a:r>
              <a:rPr lang="en-US" dirty="0"/>
              <a:t>Chuyển </a:t>
            </a:r>
            <a:r>
              <a:rPr lang="en-US" dirty="0" err="1"/>
              <a:t>dữ</a:t>
            </a:r>
            <a:r>
              <a:rPr lang="en-US" dirty="0"/>
              <a:t> liệu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sang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chia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trắng</a:t>
            </a:r>
            <a:endParaRPr lang="en-ID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7699363-80D4-797C-377E-D1A5EAA9A915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 err="1"/>
              <a:t>StopWordRemover</a:t>
            </a:r>
            <a:endParaRPr lang="en-ID" dirty="0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A81F2FA0-8583-999D-3082-116B7ADB0BC6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dừng</a:t>
            </a:r>
            <a:r>
              <a:rPr lang="en-US" dirty="0"/>
              <a:t> ở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endParaRPr lang="en-ID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FC18825D-1433-783B-8706-67A0B500048C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3370263" y="3238650"/>
            <a:ext cx="2867100" cy="527700"/>
          </a:xfrm>
        </p:spPr>
        <p:txBody>
          <a:bodyPr/>
          <a:lstStyle/>
          <a:p>
            <a:r>
              <a:rPr lang="en-US" dirty="0" err="1"/>
              <a:t>HashingTF</a:t>
            </a:r>
            <a:endParaRPr lang="en-ID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6671224D-436C-76B4-693B-07082C4FAFA5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3370263" y="3631016"/>
            <a:ext cx="3066537" cy="882068"/>
          </a:xfrm>
        </p:spPr>
        <p:txBody>
          <a:bodyPr/>
          <a:lstStyle/>
          <a:p>
            <a:pPr marL="0" indent="0"/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vector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của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00259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66C3-9D7D-67CC-5BC7-EDEFDF14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</a:t>
            </a:r>
            <a:endParaRPr lang="en-ID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DAE125-77B5-1E30-36E4-8BAB524E6BA8}"/>
              </a:ext>
            </a:extLst>
          </p:cNvPr>
          <p:cNvSpPr txBox="1"/>
          <p:nvPr/>
        </p:nvSpPr>
        <p:spPr>
          <a:xfrm>
            <a:off x="928800" y="1440000"/>
            <a:ext cx="3060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b="1" dirty="0" err="1"/>
              <a:t>Logistic</a:t>
            </a:r>
            <a:r>
              <a:rPr lang="vi-VN" b="1" dirty="0"/>
              <a:t> </a:t>
            </a:r>
            <a:r>
              <a:rPr lang="vi-VN" b="1" dirty="0" err="1"/>
              <a:t>regression</a:t>
            </a:r>
            <a:r>
              <a:rPr lang="vi-VN" b="1" dirty="0"/>
              <a:t> </a:t>
            </a:r>
            <a:r>
              <a:rPr lang="vi-VN" dirty="0"/>
              <a:t>thường được sử dụng trong các bài toán phân loại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số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Độ</a:t>
            </a:r>
            <a:r>
              <a:rPr lang="en-ID" dirty="0"/>
              <a:t> </a:t>
            </a:r>
            <a:r>
              <a:rPr lang="en-ID" dirty="0" err="1"/>
              <a:t>chính</a:t>
            </a:r>
            <a:r>
              <a:rPr lang="en-ID" dirty="0"/>
              <a:t> </a:t>
            </a:r>
            <a:r>
              <a:rPr lang="en-ID" dirty="0" err="1"/>
              <a:t>xác</a:t>
            </a:r>
            <a:r>
              <a:rPr lang="en-ID" dirty="0"/>
              <a:t> </a:t>
            </a:r>
            <a:r>
              <a:rPr lang="en-ID" dirty="0" err="1"/>
              <a:t>khi</a:t>
            </a:r>
            <a:r>
              <a:rPr lang="en-ID" dirty="0"/>
              <a:t> </a:t>
            </a:r>
            <a:r>
              <a:rPr lang="en-ID" dirty="0" err="1"/>
              <a:t>sử</a:t>
            </a:r>
            <a:r>
              <a:rPr lang="en-ID" dirty="0"/>
              <a:t> </a:t>
            </a:r>
            <a:r>
              <a:rPr lang="en-ID" dirty="0" err="1"/>
              <a:t>dụng</a:t>
            </a:r>
            <a:r>
              <a:rPr lang="en-ID" dirty="0"/>
              <a:t> </a:t>
            </a:r>
            <a:r>
              <a:rPr lang="en-ID" dirty="0" err="1"/>
              <a:t>để</a:t>
            </a:r>
            <a:r>
              <a:rPr lang="en-ID" dirty="0"/>
              <a:t> </a:t>
            </a:r>
            <a:r>
              <a:rPr lang="en-ID" dirty="0" err="1"/>
              <a:t>phân</a:t>
            </a:r>
            <a:r>
              <a:rPr lang="en-ID" dirty="0"/>
              <a:t> </a:t>
            </a:r>
            <a:r>
              <a:rPr lang="en-ID" dirty="0" err="1"/>
              <a:t>loại</a:t>
            </a:r>
            <a:r>
              <a:rPr lang="en-ID" dirty="0"/>
              <a:t> </a:t>
            </a:r>
            <a:r>
              <a:rPr lang="en-ID" dirty="0" err="1"/>
              <a:t>bài</a:t>
            </a:r>
            <a:r>
              <a:rPr lang="en-ID" dirty="0"/>
              <a:t> </a:t>
            </a:r>
            <a:r>
              <a:rPr lang="en-ID" dirty="0" err="1"/>
              <a:t>viết</a:t>
            </a:r>
            <a:r>
              <a:rPr lang="en-ID" dirty="0"/>
              <a:t> </a:t>
            </a:r>
            <a:r>
              <a:rPr lang="en-ID" dirty="0" err="1"/>
              <a:t>là</a:t>
            </a:r>
            <a:r>
              <a:rPr lang="en-ID" dirty="0"/>
              <a:t> 76.75%.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Lý do </a:t>
            </a:r>
            <a:r>
              <a:rPr lang="en-ID" dirty="0" err="1"/>
              <a:t>là</a:t>
            </a:r>
            <a:r>
              <a:rPr lang="en-ID" dirty="0"/>
              <a:t> feature dimension </a:t>
            </a:r>
            <a:r>
              <a:rPr lang="en-ID" dirty="0" err="1"/>
              <a:t>của</a:t>
            </a:r>
            <a:r>
              <a:rPr lang="en-ID" dirty="0"/>
              <a:t> vector </a:t>
            </a:r>
            <a:r>
              <a:rPr lang="en-ID" dirty="0" err="1"/>
              <a:t>được</a:t>
            </a:r>
            <a:r>
              <a:rPr lang="en-ID" dirty="0"/>
              <a:t> </a:t>
            </a:r>
            <a:r>
              <a:rPr lang="en-ID" dirty="0" err="1"/>
              <a:t>sử</a:t>
            </a:r>
            <a:r>
              <a:rPr lang="en-ID" dirty="0"/>
              <a:t> </a:t>
            </a:r>
            <a:r>
              <a:rPr lang="en-ID" dirty="0" err="1"/>
              <a:t>dụng</a:t>
            </a:r>
            <a:r>
              <a:rPr lang="en-ID" dirty="0"/>
              <a:t> </a:t>
            </a:r>
            <a:r>
              <a:rPr lang="en-ID" dirty="0" err="1"/>
              <a:t>để</a:t>
            </a:r>
            <a:r>
              <a:rPr lang="en-ID" dirty="0"/>
              <a:t> demo </a:t>
            </a:r>
            <a:r>
              <a:rPr lang="en-ID" dirty="0" err="1"/>
              <a:t>là</a:t>
            </a:r>
            <a:r>
              <a:rPr lang="en-ID" dirty="0"/>
              <a:t> 4069 do </a:t>
            </a:r>
            <a:r>
              <a:rPr lang="en-ID" dirty="0" err="1"/>
              <a:t>lỗi</a:t>
            </a:r>
            <a:r>
              <a:rPr lang="en-ID" dirty="0"/>
              <a:t> Java heap memory </a:t>
            </a:r>
            <a:r>
              <a:rPr lang="en-ID" dirty="0" err="1"/>
              <a:t>trên</a:t>
            </a:r>
            <a:r>
              <a:rPr lang="en-ID" dirty="0"/>
              <a:t> local PC.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Nếu</a:t>
            </a:r>
            <a:r>
              <a:rPr lang="en-ID" dirty="0"/>
              <a:t> </a:t>
            </a:r>
            <a:r>
              <a:rPr lang="en-ID" dirty="0" err="1"/>
              <a:t>sử</a:t>
            </a:r>
            <a:r>
              <a:rPr lang="en-ID" dirty="0"/>
              <a:t> </a:t>
            </a:r>
            <a:r>
              <a:rPr lang="en-ID" dirty="0" err="1"/>
              <a:t>dụng</a:t>
            </a:r>
            <a:r>
              <a:rPr lang="en-ID" dirty="0"/>
              <a:t> feature dimension </a:t>
            </a:r>
            <a:r>
              <a:rPr lang="en-ID" dirty="0" err="1"/>
              <a:t>của</a:t>
            </a:r>
            <a:r>
              <a:rPr lang="en-ID" dirty="0"/>
              <a:t> vector </a:t>
            </a:r>
            <a:r>
              <a:rPr lang="en-ID" dirty="0" err="1"/>
              <a:t>là</a:t>
            </a:r>
            <a:r>
              <a:rPr lang="en-ID" dirty="0"/>
              <a:t> (262,144) </a:t>
            </a:r>
            <a:r>
              <a:rPr lang="en-ID" dirty="0" err="1"/>
              <a:t>thì</a:t>
            </a:r>
            <a:r>
              <a:rPr lang="en-ID" dirty="0"/>
              <a:t> </a:t>
            </a:r>
            <a:r>
              <a:rPr lang="en-ID" dirty="0" err="1"/>
              <a:t>độ</a:t>
            </a:r>
            <a:r>
              <a:rPr lang="en-ID" dirty="0"/>
              <a:t> </a:t>
            </a:r>
            <a:r>
              <a:rPr lang="en-ID" dirty="0" err="1"/>
              <a:t>chính</a:t>
            </a:r>
            <a:r>
              <a:rPr lang="en-ID" dirty="0"/>
              <a:t> </a:t>
            </a:r>
            <a:r>
              <a:rPr lang="en-ID" dirty="0" err="1"/>
              <a:t>xác</a:t>
            </a:r>
            <a:r>
              <a:rPr lang="en-ID" dirty="0"/>
              <a:t> </a:t>
            </a:r>
            <a:r>
              <a:rPr lang="en-ID" dirty="0" err="1"/>
              <a:t>sẽ</a:t>
            </a:r>
            <a:r>
              <a:rPr lang="en-ID" dirty="0"/>
              <a:t> </a:t>
            </a:r>
            <a:r>
              <a:rPr lang="en-ID" dirty="0" err="1"/>
              <a:t>đạt</a:t>
            </a:r>
            <a:r>
              <a:rPr lang="en-ID" dirty="0"/>
              <a:t> </a:t>
            </a:r>
            <a:r>
              <a:rPr lang="en-ID" dirty="0" err="1"/>
              <a:t>trên</a:t>
            </a:r>
            <a:r>
              <a:rPr lang="en-ID" dirty="0"/>
              <a:t> 90%.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2D9476-4A6C-8347-2626-61F00E42E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432" y="1440000"/>
            <a:ext cx="4340767" cy="321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82067"/>
      </p:ext>
    </p:extLst>
  </p:cSld>
  <p:clrMapOvr>
    <a:masterClrMapping/>
  </p:clrMapOvr>
</p:sld>
</file>

<file path=ppt/theme/theme1.xml><?xml version="1.0" encoding="utf-8"?>
<a:theme xmlns:a="http://schemas.openxmlformats.org/drawingml/2006/main" name="Newspaper Clipping Style for History Class XL by Slidesgo">
  <a:themeElements>
    <a:clrScheme name="Simple Light">
      <a:dk1>
        <a:srgbClr val="27221C"/>
      </a:dk1>
      <a:lt1>
        <a:srgbClr val="FFFFFF"/>
      </a:lt1>
      <a:dk2>
        <a:srgbClr val="EBDBB9"/>
      </a:dk2>
      <a:lt2>
        <a:srgbClr val="544534"/>
      </a:lt2>
      <a:accent1>
        <a:srgbClr val="79604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Newspaper Clipping Style for History Class XL by Slidesgo">
  <a:themeElements>
    <a:clrScheme name="Simple Light">
      <a:dk1>
        <a:srgbClr val="27221C"/>
      </a:dk1>
      <a:lt1>
        <a:srgbClr val="FFFFFF"/>
      </a:lt1>
      <a:dk2>
        <a:srgbClr val="EBDBB9"/>
      </a:dk2>
      <a:lt2>
        <a:srgbClr val="544534"/>
      </a:lt2>
      <a:accent1>
        <a:srgbClr val="79604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940</Words>
  <Application>Microsoft Office PowerPoint</Application>
  <PresentationFormat>On-screen Show (16:9)</PresentationFormat>
  <Paragraphs>129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DM Serif Text</vt:lpstr>
      <vt:lpstr>Barlow</vt:lpstr>
      <vt:lpstr>Arial</vt:lpstr>
      <vt:lpstr>Newspaper Clipping Style for History Class XL by Slidesgo</vt:lpstr>
      <vt:lpstr>1_Newspaper Clipping Style for History Class XL by Slidesgo</vt:lpstr>
      <vt:lpstr>PHÂN LOẠI TIN TỨC TRÊN THE GUARDIAN</vt:lpstr>
      <vt:lpstr>GIỚI THIỆU</vt:lpstr>
      <vt:lpstr>—Author Bulwer Lytton</vt:lpstr>
      <vt:lpstr>GIỚI THIỆU</vt:lpstr>
      <vt:lpstr>THỜI LƯỢNG</vt:lpstr>
      <vt:lpstr>LÝ DO CHỌN ĐỀ TÀI</vt:lpstr>
      <vt:lpstr>THIẾT KẾ</vt:lpstr>
      <vt:lpstr>Feature engineering</vt:lpstr>
      <vt:lpstr>Machine learning model</vt:lpstr>
      <vt:lpstr>Streamlit</vt:lpstr>
      <vt:lpstr>MÔ HÌNH</vt:lpstr>
      <vt:lpstr>DEMO</vt:lpstr>
      <vt:lpstr>PowerPoint Presentation</vt:lpstr>
      <vt:lpstr>PowerPoint Presentation</vt:lpstr>
      <vt:lpstr>HƯỚNG PHÁT TRIỂN</vt:lpstr>
      <vt:lpstr>NGUỒN TÀI LIỆU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LOẠI TIN TỨC TRÊN GUARDIAN</dc:title>
  <cp:lastModifiedBy>Võ Duy Anh Vũ</cp:lastModifiedBy>
  <cp:revision>11</cp:revision>
  <dcterms:modified xsi:type="dcterms:W3CDTF">2023-10-02T11:49:15Z</dcterms:modified>
</cp:coreProperties>
</file>